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4"/>
    <p:sldMasterId id="2147483770" r:id="rId5"/>
    <p:sldMasterId id="2147483797" r:id="rId6"/>
    <p:sldMasterId id="2147483809" r:id="rId7"/>
  </p:sldMasterIdLst>
  <p:notesMasterIdLst>
    <p:notesMasterId r:id="rId43"/>
  </p:notesMasterIdLst>
  <p:sldIdLst>
    <p:sldId id="1468" r:id="rId8"/>
    <p:sldId id="1469" r:id="rId9"/>
    <p:sldId id="1470" r:id="rId10"/>
    <p:sldId id="1471" r:id="rId11"/>
    <p:sldId id="1472" r:id="rId12"/>
    <p:sldId id="1473" r:id="rId13"/>
    <p:sldId id="1474" r:id="rId14"/>
    <p:sldId id="1475" r:id="rId15"/>
    <p:sldId id="1476" r:id="rId16"/>
    <p:sldId id="1477" r:id="rId17"/>
    <p:sldId id="1478" r:id="rId18"/>
    <p:sldId id="1479" r:id="rId19"/>
    <p:sldId id="1480" r:id="rId20"/>
    <p:sldId id="1481" r:id="rId21"/>
    <p:sldId id="1482" r:id="rId22"/>
    <p:sldId id="1483" r:id="rId23"/>
    <p:sldId id="1484" r:id="rId24"/>
    <p:sldId id="1485" r:id="rId25"/>
    <p:sldId id="1486" r:id="rId26"/>
    <p:sldId id="1487" r:id="rId27"/>
    <p:sldId id="1488" r:id="rId28"/>
    <p:sldId id="1489" r:id="rId29"/>
    <p:sldId id="1490" r:id="rId30"/>
    <p:sldId id="1491" r:id="rId31"/>
    <p:sldId id="1492" r:id="rId32"/>
    <p:sldId id="1493" r:id="rId33"/>
    <p:sldId id="1494" r:id="rId34"/>
    <p:sldId id="1503" r:id="rId35"/>
    <p:sldId id="1495" r:id="rId36"/>
    <p:sldId id="1496" r:id="rId37"/>
    <p:sldId id="1497" r:id="rId38"/>
    <p:sldId id="1498" r:id="rId39"/>
    <p:sldId id="1499" r:id="rId40"/>
    <p:sldId id="1500" r:id="rId41"/>
    <p:sldId id="15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4B200C-6A4D-298A-3620-974AD57AA355}" name="Bole, Robert" initials="RB" userId="S::n55v625@msu.montana.edu::5dfb2e1e-5755-4a97-b2e6-527ab78e6a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DAEE5-24AB-4700-B575-A2DDB2C3F435}" v="1024" dt="2025-01-30T21:51:33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/>
    <p:restoredTop sz="94683"/>
  </p:normalViewPr>
  <p:slideViewPr>
    <p:cSldViewPr>
      <p:cViewPr varScale="1">
        <p:scale>
          <a:sx n="106" d="100"/>
          <a:sy n="106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57150" cy="5715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yana Ralalage, Adiesha" userId="15fd5c93-10d6-4014-8103-1a4931e3c018" providerId="ADAL" clId="{56F33B56-5ECB-4A00-B6A9-C48A9DCD9562}"/>
    <pc:docChg chg="custSel modSld">
      <pc:chgData name="Liyana Ralalage, Adiesha" userId="15fd5c93-10d6-4014-8103-1a4931e3c018" providerId="ADAL" clId="{56F33B56-5ECB-4A00-B6A9-C48A9DCD9562}" dt="2025-01-25T01:06:47.922" v="7" actId="962"/>
      <pc:docMkLst>
        <pc:docMk/>
      </pc:docMkLst>
      <pc:sldChg chg="addSp delSp modSp mod">
        <pc:chgData name="Liyana Ralalage, Adiesha" userId="15fd5c93-10d6-4014-8103-1a4931e3c018" providerId="ADAL" clId="{56F33B56-5ECB-4A00-B6A9-C48A9DCD9562}" dt="2025-01-25T01:06:47.922" v="7" actId="962"/>
        <pc:sldMkLst>
          <pc:docMk/>
          <pc:sldMk cId="28594827" sldId="1470"/>
        </pc:sldMkLst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4" creationId="{DDF5DE98-7564-D3E7-904E-228AAB1730B7}"/>
          </ac:spMkLst>
        </pc:spChg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11" creationId="{C7F8C258-7256-B79A-FFA3-CF97B23A5E3C}"/>
          </ac:spMkLst>
        </pc:spChg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12" creationId="{93425A64-5443-B30E-9D14-DD7226D8D81E}"/>
          </ac:spMkLst>
        </pc:spChg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13" creationId="{355D5746-9E0D-BFD1-3EFD-7815373B1705}"/>
          </ac:spMkLst>
        </pc:spChg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14" creationId="{42596788-E1A8-F8AA-1FCF-EF6E23376C01}"/>
          </ac:spMkLst>
        </pc:spChg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16" creationId="{23B85DF9-6CD5-8295-C26D-95A038F6BFA9}"/>
          </ac:spMkLst>
        </pc:spChg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17" creationId="{3374186D-6B82-597F-215A-6F952B04CF86}"/>
          </ac:spMkLst>
        </pc:spChg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18" creationId="{3564DAAC-1152-F8C4-C1FB-6BFD7816AADD}"/>
          </ac:spMkLst>
        </pc:spChg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19" creationId="{CFFC05D9-F73E-2C7E-5A24-7B67116D38AF}"/>
          </ac:spMkLst>
        </pc:spChg>
        <pc:spChg chg="del">
          <ac:chgData name="Liyana Ralalage, Adiesha" userId="15fd5c93-10d6-4014-8103-1a4931e3c018" providerId="ADAL" clId="{56F33B56-5ECB-4A00-B6A9-C48A9DCD9562}" dt="2025-01-25T01:06:34.030" v="0" actId="478"/>
          <ac:spMkLst>
            <pc:docMk/>
            <pc:sldMk cId="28594827" sldId="1470"/>
            <ac:spMk id="20" creationId="{26E30A69-E5AD-2A2D-CF02-1F6CA4F571C9}"/>
          </ac:spMkLst>
        </pc:spChg>
        <pc:picChg chg="add mod">
          <ac:chgData name="Liyana Ralalage, Adiesha" userId="15fd5c93-10d6-4014-8103-1a4931e3c018" providerId="ADAL" clId="{56F33B56-5ECB-4A00-B6A9-C48A9DCD9562}" dt="2025-01-25T01:06:47.922" v="7" actId="962"/>
          <ac:picMkLst>
            <pc:docMk/>
            <pc:sldMk cId="28594827" sldId="1470"/>
            <ac:picMk id="6" creationId="{8411D7AB-9978-9E3C-CB50-75534997BFA6}"/>
          </ac:picMkLst>
        </pc:picChg>
        <pc:cxnChg chg="del mod">
          <ac:chgData name="Liyana Ralalage, Adiesha" userId="15fd5c93-10d6-4014-8103-1a4931e3c018" providerId="ADAL" clId="{56F33B56-5ECB-4A00-B6A9-C48A9DCD9562}" dt="2025-01-25T01:06:34.030" v="0" actId="478"/>
          <ac:cxnSpMkLst>
            <pc:docMk/>
            <pc:sldMk cId="28594827" sldId="1470"/>
            <ac:cxnSpMk id="22" creationId="{056DDC7D-909F-6961-F732-245513B86506}"/>
          </ac:cxnSpMkLst>
        </pc:cxnChg>
        <pc:cxnChg chg="del mod">
          <ac:chgData name="Liyana Ralalage, Adiesha" userId="15fd5c93-10d6-4014-8103-1a4931e3c018" providerId="ADAL" clId="{56F33B56-5ECB-4A00-B6A9-C48A9DCD9562}" dt="2025-01-25T01:06:34.030" v="0" actId="478"/>
          <ac:cxnSpMkLst>
            <pc:docMk/>
            <pc:sldMk cId="28594827" sldId="1470"/>
            <ac:cxnSpMk id="23" creationId="{60F89715-32AF-C192-12DD-344704FEBDD4}"/>
          </ac:cxnSpMkLst>
        </pc:cxnChg>
        <pc:cxnChg chg="del mod">
          <ac:chgData name="Liyana Ralalage, Adiesha" userId="15fd5c93-10d6-4014-8103-1a4931e3c018" providerId="ADAL" clId="{56F33B56-5ECB-4A00-B6A9-C48A9DCD9562}" dt="2025-01-25T01:06:34.030" v="0" actId="478"/>
          <ac:cxnSpMkLst>
            <pc:docMk/>
            <pc:sldMk cId="28594827" sldId="1470"/>
            <ac:cxnSpMk id="24" creationId="{64FE5FB2-7A50-616A-98A5-00A44947CF12}"/>
          </ac:cxnSpMkLst>
        </pc:cxnChg>
        <pc:cxnChg chg="del mod">
          <ac:chgData name="Liyana Ralalage, Adiesha" userId="15fd5c93-10d6-4014-8103-1a4931e3c018" providerId="ADAL" clId="{56F33B56-5ECB-4A00-B6A9-C48A9DCD9562}" dt="2025-01-25T01:06:34.030" v="0" actId="478"/>
          <ac:cxnSpMkLst>
            <pc:docMk/>
            <pc:sldMk cId="28594827" sldId="1470"/>
            <ac:cxnSpMk id="25" creationId="{42FE59B7-D294-6C85-AB80-95B61BE6D297}"/>
          </ac:cxnSpMkLst>
        </pc:cxnChg>
        <pc:cxnChg chg="del mod">
          <ac:chgData name="Liyana Ralalage, Adiesha" userId="15fd5c93-10d6-4014-8103-1a4931e3c018" providerId="ADAL" clId="{56F33B56-5ECB-4A00-B6A9-C48A9DCD9562}" dt="2025-01-25T01:06:34.030" v="0" actId="478"/>
          <ac:cxnSpMkLst>
            <pc:docMk/>
            <pc:sldMk cId="28594827" sldId="1470"/>
            <ac:cxnSpMk id="26" creationId="{EB119DC2-84F7-2C89-39D4-3B7A9D75AF5B}"/>
          </ac:cxnSpMkLst>
        </pc:cxnChg>
        <pc:cxnChg chg="del mod">
          <ac:chgData name="Liyana Ralalage, Adiesha" userId="15fd5c93-10d6-4014-8103-1a4931e3c018" providerId="ADAL" clId="{56F33B56-5ECB-4A00-B6A9-C48A9DCD9562}" dt="2025-01-25T01:06:34.030" v="0" actId="478"/>
          <ac:cxnSpMkLst>
            <pc:docMk/>
            <pc:sldMk cId="28594827" sldId="1470"/>
            <ac:cxnSpMk id="40" creationId="{08086FFC-EC6A-FB35-11B9-3F2E63DA020B}"/>
          </ac:cxnSpMkLst>
        </pc:cxnChg>
        <pc:cxnChg chg="del mod">
          <ac:chgData name="Liyana Ralalage, Adiesha" userId="15fd5c93-10d6-4014-8103-1a4931e3c018" providerId="ADAL" clId="{56F33B56-5ECB-4A00-B6A9-C48A9DCD9562}" dt="2025-01-25T01:06:34.030" v="0" actId="478"/>
          <ac:cxnSpMkLst>
            <pc:docMk/>
            <pc:sldMk cId="28594827" sldId="1470"/>
            <ac:cxnSpMk id="43" creationId="{434C1B67-8023-7C78-4ECD-100695685C6A}"/>
          </ac:cxnSpMkLst>
        </pc:cxnChg>
      </pc:sldChg>
    </pc:docChg>
  </pc:docChgLst>
  <pc:docChgLst>
    <pc:chgData name="Liyana Ralalage, Adiesha" userId="15fd5c93-10d6-4014-8103-1a4931e3c018" providerId="ADAL" clId="{225DAEE5-24AB-4700-B575-A2DDB2C3F435}"/>
    <pc:docChg chg="undo redo custSel addSld delSld modSld sldOrd delMainMaster addSection delSection modSection">
      <pc:chgData name="Liyana Ralalage, Adiesha" userId="15fd5c93-10d6-4014-8103-1a4931e3c018" providerId="ADAL" clId="{225DAEE5-24AB-4700-B575-A2DDB2C3F435}" dt="2025-01-30T21:51:33.166" v="5776"/>
      <pc:docMkLst>
        <pc:docMk/>
      </pc:docMkLst>
      <pc:sldChg chg="add 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3386565224" sldId="256"/>
        </pc:sldMkLst>
      </pc:sldChg>
      <pc:sldChg chg="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4073628171" sldId="257"/>
        </pc:sldMkLst>
      </pc:sldChg>
      <pc:sldChg chg="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357330455" sldId="258"/>
        </pc:sldMkLst>
      </pc:sldChg>
      <pc:sldChg chg="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3813119438" sldId="690"/>
        </pc:sldMkLst>
      </pc:sldChg>
      <pc:sldChg chg="add del">
        <pc:chgData name="Liyana Ralalage, Adiesha" userId="15fd5c93-10d6-4014-8103-1a4931e3c018" providerId="ADAL" clId="{225DAEE5-24AB-4700-B575-A2DDB2C3F435}" dt="2025-01-25T00:43:25.788" v="42" actId="47"/>
        <pc:sldMkLst>
          <pc:docMk/>
          <pc:sldMk cId="1236756881" sldId="1467"/>
        </pc:sldMkLst>
      </pc:sldChg>
      <pc:sldChg chg="modSp add del mod ord">
        <pc:chgData name="Liyana Ralalage, Adiesha" userId="15fd5c93-10d6-4014-8103-1a4931e3c018" providerId="ADAL" clId="{225DAEE5-24AB-4700-B575-A2DDB2C3F435}" dt="2025-01-25T00:43:20.756" v="41" actId="20577"/>
        <pc:sldMkLst>
          <pc:docMk/>
          <pc:sldMk cId="2619225836" sldId="1468"/>
        </pc:sldMkLst>
        <pc:spChg chg="mod">
          <ac:chgData name="Liyana Ralalage, Adiesha" userId="15fd5c93-10d6-4014-8103-1a4931e3c018" providerId="ADAL" clId="{225DAEE5-24AB-4700-B575-A2DDB2C3F435}" dt="2025-01-25T00:43:20.756" v="41" actId="20577"/>
          <ac:spMkLst>
            <pc:docMk/>
            <pc:sldMk cId="2619225836" sldId="1468"/>
            <ac:spMk id="2" creationId="{3A95BBA3-5C8B-0EF8-420B-F14EFA119280}"/>
          </ac:spMkLst>
        </pc:spChg>
        <pc:spChg chg="mod">
          <ac:chgData name="Liyana Ralalage, Adiesha" userId="15fd5c93-10d6-4014-8103-1a4931e3c018" providerId="ADAL" clId="{225DAEE5-24AB-4700-B575-A2DDB2C3F435}" dt="2025-01-25T00:43:17.227" v="29" actId="403"/>
          <ac:spMkLst>
            <pc:docMk/>
            <pc:sldMk cId="2619225836" sldId="1468"/>
            <ac:spMk id="3" creationId="{AA754864-9CA5-D2AD-0511-09B8DBFBBC1A}"/>
          </ac:spMkLst>
        </pc:spChg>
      </pc:sldChg>
      <pc:sldChg chg="modSp new mod">
        <pc:chgData name="Liyana Ralalage, Adiesha" userId="15fd5c93-10d6-4014-8103-1a4931e3c018" providerId="ADAL" clId="{225DAEE5-24AB-4700-B575-A2DDB2C3F435}" dt="2025-01-25T00:44:12.408" v="60" actId="207"/>
        <pc:sldMkLst>
          <pc:docMk/>
          <pc:sldMk cId="1226964874" sldId="1469"/>
        </pc:sldMkLst>
        <pc:spChg chg="mod">
          <ac:chgData name="Liyana Ralalage, Adiesha" userId="15fd5c93-10d6-4014-8103-1a4931e3c018" providerId="ADAL" clId="{225DAEE5-24AB-4700-B575-A2DDB2C3F435}" dt="2025-01-25T00:43:42.933" v="53" actId="20577"/>
          <ac:spMkLst>
            <pc:docMk/>
            <pc:sldMk cId="1226964874" sldId="1469"/>
            <ac:spMk id="2" creationId="{0330D784-56FB-2C6E-18B1-5179425E19F9}"/>
          </ac:spMkLst>
        </pc:spChg>
        <pc:spChg chg="mod">
          <ac:chgData name="Liyana Ralalage, Adiesha" userId="15fd5c93-10d6-4014-8103-1a4931e3c018" providerId="ADAL" clId="{225DAEE5-24AB-4700-B575-A2DDB2C3F435}" dt="2025-01-25T00:44:12.408" v="60" actId="207"/>
          <ac:spMkLst>
            <pc:docMk/>
            <pc:sldMk cId="1226964874" sldId="1469"/>
            <ac:spMk id="3" creationId="{4A1839F3-779A-7D59-8BEA-2CD23E0B9A98}"/>
          </ac:spMkLst>
        </pc:spChg>
      </pc:sldChg>
      <pc:sldChg chg="addSp delSp modSp new mod">
        <pc:chgData name="Liyana Ralalage, Adiesha" userId="15fd5c93-10d6-4014-8103-1a4931e3c018" providerId="ADAL" clId="{225DAEE5-24AB-4700-B575-A2DDB2C3F435}" dt="2025-01-26T19:43:36.055" v="330" actId="1076"/>
        <pc:sldMkLst>
          <pc:docMk/>
          <pc:sldMk cId="28594827" sldId="1470"/>
        </pc:sldMkLst>
        <pc:spChg chg="mod">
          <ac:chgData name="Liyana Ralalage, Adiesha" userId="15fd5c93-10d6-4014-8103-1a4931e3c018" providerId="ADAL" clId="{225DAEE5-24AB-4700-B575-A2DDB2C3F435}" dt="2025-01-25T00:45:20.437" v="85" actId="20577"/>
          <ac:spMkLst>
            <pc:docMk/>
            <pc:sldMk cId="28594827" sldId="1470"/>
            <ac:spMk id="2" creationId="{23B18B29-AB9E-B3E5-5ADA-BF4DD6539698}"/>
          </ac:spMkLst>
        </pc:spChg>
        <pc:spChg chg="mod">
          <ac:chgData name="Liyana Ralalage, Adiesha" userId="15fd5c93-10d6-4014-8103-1a4931e3c018" providerId="ADAL" clId="{225DAEE5-24AB-4700-B575-A2DDB2C3F435}" dt="2025-01-25T00:46:35.107" v="233" actId="1076"/>
          <ac:spMkLst>
            <pc:docMk/>
            <pc:sldMk cId="28594827" sldId="1470"/>
            <ac:spMk id="3" creationId="{9AEEE4E5-FF67-B441-C028-8644CEC63131}"/>
          </ac:spMkLst>
        </pc:spChg>
        <pc:spChg chg="add mod">
          <ac:chgData name="Liyana Ralalage, Adiesha" userId="15fd5c93-10d6-4014-8103-1a4931e3c018" providerId="ADAL" clId="{225DAEE5-24AB-4700-B575-A2DDB2C3F435}" dt="2025-01-25T00:47:48.530" v="269" actId="1076"/>
          <ac:spMkLst>
            <pc:docMk/>
            <pc:sldMk cId="28594827" sldId="1470"/>
            <ac:spMk id="4" creationId="{DDF5DE98-7564-D3E7-904E-228AAB1730B7}"/>
          </ac:spMkLst>
        </pc:spChg>
        <pc:spChg chg="add mod">
          <ac:chgData name="Liyana Ralalage, Adiesha" userId="15fd5c93-10d6-4014-8103-1a4931e3c018" providerId="ADAL" clId="{225DAEE5-24AB-4700-B575-A2DDB2C3F435}" dt="2025-01-25T00:47:27.017" v="249" actId="1076"/>
          <ac:spMkLst>
            <pc:docMk/>
            <pc:sldMk cId="28594827" sldId="1470"/>
            <ac:spMk id="5" creationId="{71FCEA76-06F8-4DB4-0CBD-D3E57C47A519}"/>
          </ac:spMkLst>
        </pc:spChg>
        <pc:spChg chg="add mod">
          <ac:chgData name="Liyana Ralalage, Adiesha" userId="15fd5c93-10d6-4014-8103-1a4931e3c018" providerId="ADAL" clId="{225DAEE5-24AB-4700-B575-A2DDB2C3F435}" dt="2025-01-25T00:47:27.208" v="250" actId="1076"/>
          <ac:spMkLst>
            <pc:docMk/>
            <pc:sldMk cId="28594827" sldId="1470"/>
            <ac:spMk id="6" creationId="{90A174F9-55AC-B8FF-A1F5-48631FE31AC7}"/>
          </ac:spMkLst>
        </pc:spChg>
        <pc:spChg chg="add mod">
          <ac:chgData name="Liyana Ralalage, Adiesha" userId="15fd5c93-10d6-4014-8103-1a4931e3c018" providerId="ADAL" clId="{225DAEE5-24AB-4700-B575-A2DDB2C3F435}" dt="2025-01-25T00:47:27.364" v="251" actId="1076"/>
          <ac:spMkLst>
            <pc:docMk/>
            <pc:sldMk cId="28594827" sldId="1470"/>
            <ac:spMk id="7" creationId="{14B777C9-8FF9-F9A1-52AC-F26BDAC0648F}"/>
          </ac:spMkLst>
        </pc:spChg>
        <pc:spChg chg="add mod">
          <ac:chgData name="Liyana Ralalage, Adiesha" userId="15fd5c93-10d6-4014-8103-1a4931e3c018" providerId="ADAL" clId="{225DAEE5-24AB-4700-B575-A2DDB2C3F435}" dt="2025-01-25T00:47:27.528" v="252" actId="1076"/>
          <ac:spMkLst>
            <pc:docMk/>
            <pc:sldMk cId="28594827" sldId="1470"/>
            <ac:spMk id="8" creationId="{B3F28DAB-7D30-86E7-DE8B-66D60B25B443}"/>
          </ac:spMkLst>
        </pc:spChg>
        <pc:spChg chg="add mod">
          <ac:chgData name="Liyana Ralalage, Adiesha" userId="15fd5c93-10d6-4014-8103-1a4931e3c018" providerId="ADAL" clId="{225DAEE5-24AB-4700-B575-A2DDB2C3F435}" dt="2025-01-25T00:47:27.708" v="253" actId="1076"/>
          <ac:spMkLst>
            <pc:docMk/>
            <pc:sldMk cId="28594827" sldId="1470"/>
            <ac:spMk id="9" creationId="{045182E7-393A-5F61-DFBA-5133633BCD95}"/>
          </ac:spMkLst>
        </pc:spChg>
        <pc:spChg chg="add mod">
          <ac:chgData name="Liyana Ralalage, Adiesha" userId="15fd5c93-10d6-4014-8103-1a4931e3c018" providerId="ADAL" clId="{225DAEE5-24AB-4700-B575-A2DDB2C3F435}" dt="2025-01-25T00:47:27.881" v="254" actId="1076"/>
          <ac:spMkLst>
            <pc:docMk/>
            <pc:sldMk cId="28594827" sldId="1470"/>
            <ac:spMk id="10" creationId="{93046D37-0800-3F63-C4BB-51753159946E}"/>
          </ac:spMkLst>
        </pc:spChg>
        <pc:spChg chg="add mod">
          <ac:chgData name="Liyana Ralalage, Adiesha" userId="15fd5c93-10d6-4014-8103-1a4931e3c018" providerId="ADAL" clId="{225DAEE5-24AB-4700-B575-A2DDB2C3F435}" dt="2025-01-25T00:47:47.207" v="268" actId="1076"/>
          <ac:spMkLst>
            <pc:docMk/>
            <pc:sldMk cId="28594827" sldId="1470"/>
            <ac:spMk id="11" creationId="{C7F8C258-7256-B79A-FFA3-CF97B23A5E3C}"/>
          </ac:spMkLst>
        </pc:spChg>
        <pc:spChg chg="add mod">
          <ac:chgData name="Liyana Ralalage, Adiesha" userId="15fd5c93-10d6-4014-8103-1a4931e3c018" providerId="ADAL" clId="{225DAEE5-24AB-4700-B575-A2DDB2C3F435}" dt="2025-01-25T00:48:18.436" v="279" actId="1076"/>
          <ac:spMkLst>
            <pc:docMk/>
            <pc:sldMk cId="28594827" sldId="1470"/>
            <ac:spMk id="12" creationId="{93425A64-5443-B30E-9D14-DD7226D8D81E}"/>
          </ac:spMkLst>
        </pc:spChg>
        <pc:spChg chg="add mod">
          <ac:chgData name="Liyana Ralalage, Adiesha" userId="15fd5c93-10d6-4014-8103-1a4931e3c018" providerId="ADAL" clId="{225DAEE5-24AB-4700-B575-A2DDB2C3F435}" dt="2025-01-25T00:47:49.491" v="270" actId="1076"/>
          <ac:spMkLst>
            <pc:docMk/>
            <pc:sldMk cId="28594827" sldId="1470"/>
            <ac:spMk id="13" creationId="{355D5746-9E0D-BFD1-3EFD-7815373B1705}"/>
          </ac:spMkLst>
        </pc:spChg>
        <pc:spChg chg="add mod">
          <ac:chgData name="Liyana Ralalage, Adiesha" userId="15fd5c93-10d6-4014-8103-1a4931e3c018" providerId="ADAL" clId="{225DAEE5-24AB-4700-B575-A2DDB2C3F435}" dt="2025-01-25T00:47:50.916" v="271" actId="1076"/>
          <ac:spMkLst>
            <pc:docMk/>
            <pc:sldMk cId="28594827" sldId="1470"/>
            <ac:spMk id="14" creationId="{42596788-E1A8-F8AA-1FCF-EF6E23376C01}"/>
          </ac:spMkLst>
        </pc:spChg>
        <pc:spChg chg="add del mod">
          <ac:chgData name="Liyana Ralalage, Adiesha" userId="15fd5c93-10d6-4014-8103-1a4931e3c018" providerId="ADAL" clId="{225DAEE5-24AB-4700-B575-A2DDB2C3F435}" dt="2025-01-25T00:48:16.107" v="278" actId="478"/>
          <ac:spMkLst>
            <pc:docMk/>
            <pc:sldMk cId="28594827" sldId="1470"/>
            <ac:spMk id="15" creationId="{C973C608-1057-ECC5-B865-B7092CFC8CB4}"/>
          </ac:spMkLst>
        </pc:spChg>
        <pc:spChg chg="add mod">
          <ac:chgData name="Liyana Ralalage, Adiesha" userId="15fd5c93-10d6-4014-8103-1a4931e3c018" providerId="ADAL" clId="{225DAEE5-24AB-4700-B575-A2DDB2C3F435}" dt="2025-01-25T00:48:02.636" v="275" actId="1076"/>
          <ac:spMkLst>
            <pc:docMk/>
            <pc:sldMk cId="28594827" sldId="1470"/>
            <ac:spMk id="16" creationId="{23B85DF9-6CD5-8295-C26D-95A038F6BFA9}"/>
          </ac:spMkLst>
        </pc:spChg>
        <pc:spChg chg="add mod">
          <ac:chgData name="Liyana Ralalage, Adiesha" userId="15fd5c93-10d6-4014-8103-1a4931e3c018" providerId="ADAL" clId="{225DAEE5-24AB-4700-B575-A2DDB2C3F435}" dt="2025-01-25T00:48:02.636" v="275" actId="1076"/>
          <ac:spMkLst>
            <pc:docMk/>
            <pc:sldMk cId="28594827" sldId="1470"/>
            <ac:spMk id="17" creationId="{3374186D-6B82-597F-215A-6F952B04CF86}"/>
          </ac:spMkLst>
        </pc:spChg>
        <pc:spChg chg="add mod">
          <ac:chgData name="Liyana Ralalage, Adiesha" userId="15fd5c93-10d6-4014-8103-1a4931e3c018" providerId="ADAL" clId="{225DAEE5-24AB-4700-B575-A2DDB2C3F435}" dt="2025-01-25T00:48:02.636" v="275" actId="1076"/>
          <ac:spMkLst>
            <pc:docMk/>
            <pc:sldMk cId="28594827" sldId="1470"/>
            <ac:spMk id="18" creationId="{3564DAAC-1152-F8C4-C1FB-6BFD7816AADD}"/>
          </ac:spMkLst>
        </pc:spChg>
        <pc:spChg chg="add mod">
          <ac:chgData name="Liyana Ralalage, Adiesha" userId="15fd5c93-10d6-4014-8103-1a4931e3c018" providerId="ADAL" clId="{225DAEE5-24AB-4700-B575-A2DDB2C3F435}" dt="2025-01-25T00:48:07.080" v="276" actId="1076"/>
          <ac:spMkLst>
            <pc:docMk/>
            <pc:sldMk cId="28594827" sldId="1470"/>
            <ac:spMk id="19" creationId="{CFFC05D9-F73E-2C7E-5A24-7B67116D38AF}"/>
          </ac:spMkLst>
        </pc:spChg>
        <pc:spChg chg="add mod">
          <ac:chgData name="Liyana Ralalage, Adiesha" userId="15fd5c93-10d6-4014-8103-1a4931e3c018" providerId="ADAL" clId="{225DAEE5-24AB-4700-B575-A2DDB2C3F435}" dt="2025-01-25T00:48:02.636" v="275" actId="1076"/>
          <ac:spMkLst>
            <pc:docMk/>
            <pc:sldMk cId="28594827" sldId="1470"/>
            <ac:spMk id="20" creationId="{26E30A69-E5AD-2A2D-CF02-1F6CA4F571C9}"/>
          </ac:spMkLst>
        </pc:spChg>
        <pc:picChg chg="add mod">
          <ac:chgData name="Liyana Ralalage, Adiesha" userId="15fd5c93-10d6-4014-8103-1a4931e3c018" providerId="ADAL" clId="{225DAEE5-24AB-4700-B575-A2DDB2C3F435}" dt="2025-01-26T19:43:36.055" v="330" actId="1076"/>
          <ac:picMkLst>
            <pc:docMk/>
            <pc:sldMk cId="28594827" sldId="1470"/>
            <ac:picMk id="4" creationId="{8C76BF71-AD9B-FE2C-003C-83F2852E2DA4}"/>
          </ac:picMkLst>
        </pc:picChg>
        <pc:picChg chg="del">
          <ac:chgData name="Liyana Ralalage, Adiesha" userId="15fd5c93-10d6-4014-8103-1a4931e3c018" providerId="ADAL" clId="{225DAEE5-24AB-4700-B575-A2DDB2C3F435}" dt="2025-01-26T19:43:14.774" v="316" actId="478"/>
          <ac:picMkLst>
            <pc:docMk/>
            <pc:sldMk cId="28594827" sldId="1470"/>
            <ac:picMk id="6" creationId="{8411D7AB-9978-9E3C-CB50-75534997BFA6}"/>
          </ac:picMkLst>
        </pc:picChg>
        <pc:cxnChg chg="add mod">
          <ac:chgData name="Liyana Ralalage, Adiesha" userId="15fd5c93-10d6-4014-8103-1a4931e3c018" providerId="ADAL" clId="{225DAEE5-24AB-4700-B575-A2DDB2C3F435}" dt="2025-01-25T00:48:44.056" v="286" actId="692"/>
          <ac:cxnSpMkLst>
            <pc:docMk/>
            <pc:sldMk cId="28594827" sldId="1470"/>
            <ac:cxnSpMk id="22" creationId="{056DDC7D-909F-6961-F732-245513B86506}"/>
          </ac:cxnSpMkLst>
        </pc:cxnChg>
        <pc:cxnChg chg="add del mod">
          <ac:chgData name="Liyana Ralalage, Adiesha" userId="15fd5c93-10d6-4014-8103-1a4931e3c018" providerId="ADAL" clId="{225DAEE5-24AB-4700-B575-A2DDB2C3F435}" dt="2025-01-25T00:49:39.252" v="309" actId="21"/>
          <ac:cxnSpMkLst>
            <pc:docMk/>
            <pc:sldMk cId="28594827" sldId="1470"/>
            <ac:cxnSpMk id="23" creationId="{60F89715-32AF-C192-12DD-344704FEBDD4}"/>
          </ac:cxnSpMkLst>
        </pc:cxnChg>
        <pc:cxnChg chg="add mod">
          <ac:chgData name="Liyana Ralalage, Adiesha" userId="15fd5c93-10d6-4014-8103-1a4931e3c018" providerId="ADAL" clId="{225DAEE5-24AB-4700-B575-A2DDB2C3F435}" dt="2025-01-25T00:49:33.841" v="307" actId="14100"/>
          <ac:cxnSpMkLst>
            <pc:docMk/>
            <pc:sldMk cId="28594827" sldId="1470"/>
            <ac:cxnSpMk id="24" creationId="{64FE5FB2-7A50-616A-98A5-00A44947CF12}"/>
          </ac:cxnSpMkLst>
        </pc:cxnChg>
        <pc:cxnChg chg="add mod">
          <ac:chgData name="Liyana Ralalage, Adiesha" userId="15fd5c93-10d6-4014-8103-1a4931e3c018" providerId="ADAL" clId="{225DAEE5-24AB-4700-B575-A2DDB2C3F435}" dt="2025-01-25T00:49:05.890" v="297" actId="14100"/>
          <ac:cxnSpMkLst>
            <pc:docMk/>
            <pc:sldMk cId="28594827" sldId="1470"/>
            <ac:cxnSpMk id="25" creationId="{42FE59B7-D294-6C85-AB80-95B61BE6D297}"/>
          </ac:cxnSpMkLst>
        </pc:cxnChg>
        <pc:cxnChg chg="add mod">
          <ac:chgData name="Liyana Ralalage, Adiesha" userId="15fd5c93-10d6-4014-8103-1a4931e3c018" providerId="ADAL" clId="{225DAEE5-24AB-4700-B575-A2DDB2C3F435}" dt="2025-01-25T00:48:54.222" v="292" actId="14100"/>
          <ac:cxnSpMkLst>
            <pc:docMk/>
            <pc:sldMk cId="28594827" sldId="1470"/>
            <ac:cxnSpMk id="26" creationId="{EB119DC2-84F7-2C89-39D4-3B7A9D75AF5B}"/>
          </ac:cxnSpMkLst>
        </pc:cxnChg>
        <pc:cxnChg chg="add mod">
          <ac:chgData name="Liyana Ralalage, Adiesha" userId="15fd5c93-10d6-4014-8103-1a4931e3c018" providerId="ADAL" clId="{225DAEE5-24AB-4700-B575-A2DDB2C3F435}" dt="2025-01-25T00:49:44.617" v="312" actId="14100"/>
          <ac:cxnSpMkLst>
            <pc:docMk/>
            <pc:sldMk cId="28594827" sldId="1470"/>
            <ac:cxnSpMk id="40" creationId="{08086FFC-EC6A-FB35-11B9-3F2E63DA020B}"/>
          </ac:cxnSpMkLst>
        </pc:cxnChg>
        <pc:cxnChg chg="add mod">
          <ac:chgData name="Liyana Ralalage, Adiesha" userId="15fd5c93-10d6-4014-8103-1a4931e3c018" providerId="ADAL" clId="{225DAEE5-24AB-4700-B575-A2DDB2C3F435}" dt="2025-01-25T00:49:52.178" v="315" actId="14100"/>
          <ac:cxnSpMkLst>
            <pc:docMk/>
            <pc:sldMk cId="28594827" sldId="1470"/>
            <ac:cxnSpMk id="43" creationId="{434C1B67-8023-7C78-4ECD-100695685C6A}"/>
          </ac:cxnSpMkLst>
        </pc:cxnChg>
      </pc:sldChg>
      <pc:sldChg chg="addSp modSp new mod">
        <pc:chgData name="Liyana Ralalage, Adiesha" userId="15fd5c93-10d6-4014-8103-1a4931e3c018" providerId="ADAL" clId="{225DAEE5-24AB-4700-B575-A2DDB2C3F435}" dt="2025-01-30T21:13:23.158" v="5612" actId="20577"/>
        <pc:sldMkLst>
          <pc:docMk/>
          <pc:sldMk cId="2657393970" sldId="1471"/>
        </pc:sldMkLst>
        <pc:spChg chg="mod">
          <ac:chgData name="Liyana Ralalage, Adiesha" userId="15fd5c93-10d6-4014-8103-1a4931e3c018" providerId="ADAL" clId="{225DAEE5-24AB-4700-B575-A2DDB2C3F435}" dt="2025-01-26T19:47:24.453" v="354" actId="1076"/>
          <ac:spMkLst>
            <pc:docMk/>
            <pc:sldMk cId="2657393970" sldId="1471"/>
            <ac:spMk id="2" creationId="{87D451DF-47FB-2D7C-950C-1AD036DB9667}"/>
          </ac:spMkLst>
        </pc:spChg>
        <pc:spChg chg="mod">
          <ac:chgData name="Liyana Ralalage, Adiesha" userId="15fd5c93-10d6-4014-8103-1a4931e3c018" providerId="ADAL" clId="{225DAEE5-24AB-4700-B575-A2DDB2C3F435}" dt="2025-01-30T21:13:23.158" v="5612" actId="20577"/>
          <ac:spMkLst>
            <pc:docMk/>
            <pc:sldMk cId="2657393970" sldId="1471"/>
            <ac:spMk id="3" creationId="{27A32626-631B-7809-547B-3452747E413C}"/>
          </ac:spMkLst>
        </pc:spChg>
        <pc:picChg chg="add mod">
          <ac:chgData name="Liyana Ralalage, Adiesha" userId="15fd5c93-10d6-4014-8103-1a4931e3c018" providerId="ADAL" clId="{225DAEE5-24AB-4700-B575-A2DDB2C3F435}" dt="2025-01-30T21:12:30.465" v="5569" actId="1076"/>
          <ac:picMkLst>
            <pc:docMk/>
            <pc:sldMk cId="2657393970" sldId="1471"/>
            <ac:picMk id="4" creationId="{4D46C7E6-9A46-4FBB-2DC1-280090572A22}"/>
          </ac:picMkLst>
        </pc:picChg>
      </pc:sldChg>
      <pc:sldChg chg="addSp modSp new mod">
        <pc:chgData name="Liyana Ralalage, Adiesha" userId="15fd5c93-10d6-4014-8103-1a4931e3c018" providerId="ADAL" clId="{225DAEE5-24AB-4700-B575-A2DDB2C3F435}" dt="2025-01-26T19:49:25.156" v="425" actId="20577"/>
        <pc:sldMkLst>
          <pc:docMk/>
          <pc:sldMk cId="31577243" sldId="1472"/>
        </pc:sldMkLst>
        <pc:spChg chg="mod">
          <ac:chgData name="Liyana Ralalage, Adiesha" userId="15fd5c93-10d6-4014-8103-1a4931e3c018" providerId="ADAL" clId="{225DAEE5-24AB-4700-B575-A2DDB2C3F435}" dt="2025-01-26T19:48:46.696" v="417" actId="14100"/>
          <ac:spMkLst>
            <pc:docMk/>
            <pc:sldMk cId="31577243" sldId="1472"/>
            <ac:spMk id="2" creationId="{92C84A5D-283B-3AFB-0CF3-18216A629CB8}"/>
          </ac:spMkLst>
        </pc:spChg>
        <pc:spChg chg="mod">
          <ac:chgData name="Liyana Ralalage, Adiesha" userId="15fd5c93-10d6-4014-8103-1a4931e3c018" providerId="ADAL" clId="{225DAEE5-24AB-4700-B575-A2DDB2C3F435}" dt="2025-01-26T19:49:25.156" v="425" actId="20577"/>
          <ac:spMkLst>
            <pc:docMk/>
            <pc:sldMk cId="31577243" sldId="1472"/>
            <ac:spMk id="3" creationId="{4A19A62A-9D4C-F634-8AEC-DB21EF28AA46}"/>
          </ac:spMkLst>
        </pc:spChg>
        <pc:picChg chg="add mod">
          <ac:chgData name="Liyana Ralalage, Adiesha" userId="15fd5c93-10d6-4014-8103-1a4931e3c018" providerId="ADAL" clId="{225DAEE5-24AB-4700-B575-A2DDB2C3F435}" dt="2025-01-26T19:49:09.718" v="423" actId="1076"/>
          <ac:picMkLst>
            <pc:docMk/>
            <pc:sldMk cId="31577243" sldId="1472"/>
            <ac:picMk id="4" creationId="{30193697-FFAD-5A9B-E31E-14B849AB5F1D}"/>
          </ac:picMkLst>
        </pc:picChg>
      </pc:sldChg>
      <pc:sldChg chg="addSp modSp new mod">
        <pc:chgData name="Liyana Ralalage, Adiesha" userId="15fd5c93-10d6-4014-8103-1a4931e3c018" providerId="ADAL" clId="{225DAEE5-24AB-4700-B575-A2DDB2C3F435}" dt="2025-01-26T19:59:38.509" v="501" actId="14100"/>
        <pc:sldMkLst>
          <pc:docMk/>
          <pc:sldMk cId="978025585" sldId="1473"/>
        </pc:sldMkLst>
        <pc:spChg chg="mod">
          <ac:chgData name="Liyana Ralalage, Adiesha" userId="15fd5c93-10d6-4014-8103-1a4931e3c018" providerId="ADAL" clId="{225DAEE5-24AB-4700-B575-A2DDB2C3F435}" dt="2025-01-26T19:50:53.313" v="437" actId="14100"/>
          <ac:spMkLst>
            <pc:docMk/>
            <pc:sldMk cId="978025585" sldId="1473"/>
            <ac:spMk id="2" creationId="{D5B1A1E4-79D3-3E7E-40D4-3993C6837B0B}"/>
          </ac:spMkLst>
        </pc:spChg>
        <pc:spChg chg="mod">
          <ac:chgData name="Liyana Ralalage, Adiesha" userId="15fd5c93-10d6-4014-8103-1a4931e3c018" providerId="ADAL" clId="{225DAEE5-24AB-4700-B575-A2DDB2C3F435}" dt="2025-01-26T19:59:23.074" v="498" actId="27636"/>
          <ac:spMkLst>
            <pc:docMk/>
            <pc:sldMk cId="978025585" sldId="1473"/>
            <ac:spMk id="3" creationId="{94BB488E-F307-2579-2233-13A5E3E60E08}"/>
          </ac:spMkLst>
        </pc:spChg>
        <pc:picChg chg="add mod">
          <ac:chgData name="Liyana Ralalage, Adiesha" userId="15fd5c93-10d6-4014-8103-1a4931e3c018" providerId="ADAL" clId="{225DAEE5-24AB-4700-B575-A2DDB2C3F435}" dt="2025-01-26T19:59:38.509" v="501" actId="14100"/>
          <ac:picMkLst>
            <pc:docMk/>
            <pc:sldMk cId="978025585" sldId="1473"/>
            <ac:picMk id="4" creationId="{07FA8888-1D73-5535-A6FA-D7E3F96A6B3D}"/>
          </ac:picMkLst>
        </pc:picChg>
      </pc:sldChg>
      <pc:sldChg chg="modSp add mod">
        <pc:chgData name="Liyana Ralalage, Adiesha" userId="15fd5c93-10d6-4014-8103-1a4931e3c018" providerId="ADAL" clId="{225DAEE5-24AB-4700-B575-A2DDB2C3F435}" dt="2025-01-26T20:11:25.125" v="708" actId="1076"/>
        <pc:sldMkLst>
          <pc:docMk/>
          <pc:sldMk cId="2845959223" sldId="1474"/>
        </pc:sldMkLst>
        <pc:spChg chg="mod">
          <ac:chgData name="Liyana Ralalage, Adiesha" userId="15fd5c93-10d6-4014-8103-1a4931e3c018" providerId="ADAL" clId="{225DAEE5-24AB-4700-B575-A2DDB2C3F435}" dt="2025-01-26T20:11:25.125" v="708" actId="1076"/>
          <ac:spMkLst>
            <pc:docMk/>
            <pc:sldMk cId="2845959223" sldId="1474"/>
            <ac:spMk id="3" creationId="{94BB488E-F307-2579-2233-13A5E3E60E08}"/>
          </ac:spMkLst>
        </pc:spChg>
        <pc:picChg chg="mod">
          <ac:chgData name="Liyana Ralalage, Adiesha" userId="15fd5c93-10d6-4014-8103-1a4931e3c018" providerId="ADAL" clId="{225DAEE5-24AB-4700-B575-A2DDB2C3F435}" dt="2025-01-26T20:11:21.797" v="707" actId="1076"/>
          <ac:picMkLst>
            <pc:docMk/>
            <pc:sldMk cId="2845959223" sldId="1474"/>
            <ac:picMk id="4" creationId="{07FA8888-1D73-5535-A6FA-D7E3F96A6B3D}"/>
          </ac:picMkLst>
        </pc:picChg>
      </pc:sldChg>
      <pc:sldChg chg="addSp delSp modSp new mod modClrScheme chgLayout">
        <pc:chgData name="Liyana Ralalage, Adiesha" userId="15fd5c93-10d6-4014-8103-1a4931e3c018" providerId="ADAL" clId="{225DAEE5-24AB-4700-B575-A2DDB2C3F435}" dt="2025-01-28T17:18:26.312" v="818" actId="1076"/>
        <pc:sldMkLst>
          <pc:docMk/>
          <pc:sldMk cId="3363008951" sldId="1475"/>
        </pc:sldMkLst>
        <pc:spChg chg="mod">
          <ac:chgData name="Liyana Ralalage, Adiesha" userId="15fd5c93-10d6-4014-8103-1a4931e3c018" providerId="ADAL" clId="{225DAEE5-24AB-4700-B575-A2DDB2C3F435}" dt="2025-01-26T20:45:48.620" v="757" actId="26606"/>
          <ac:spMkLst>
            <pc:docMk/>
            <pc:sldMk cId="3363008951" sldId="1475"/>
            <ac:spMk id="2" creationId="{CA3E58B6-E663-C118-66C6-4A3C52638931}"/>
          </ac:spMkLst>
        </pc:spChg>
        <pc:spChg chg="mod">
          <ac:chgData name="Liyana Ralalage, Adiesha" userId="15fd5c93-10d6-4014-8103-1a4931e3c018" providerId="ADAL" clId="{225DAEE5-24AB-4700-B575-A2DDB2C3F435}" dt="2025-01-26T20:45:48.620" v="757" actId="26606"/>
          <ac:spMkLst>
            <pc:docMk/>
            <pc:sldMk cId="3363008951" sldId="1475"/>
            <ac:spMk id="3" creationId="{CF7D3C9E-DEF1-6CA4-CCC4-6D047FDD2D33}"/>
          </ac:spMkLst>
        </pc:spChg>
        <pc:picChg chg="add del mod">
          <ac:chgData name="Liyana Ralalage, Adiesha" userId="15fd5c93-10d6-4014-8103-1a4931e3c018" providerId="ADAL" clId="{225DAEE5-24AB-4700-B575-A2DDB2C3F435}" dt="2025-01-26T20:45:38.208" v="754" actId="478"/>
          <ac:picMkLst>
            <pc:docMk/>
            <pc:sldMk cId="3363008951" sldId="1475"/>
            <ac:picMk id="5" creationId="{02333303-AF14-B837-9664-456112EAB50F}"/>
          </ac:picMkLst>
        </pc:picChg>
        <pc:picChg chg="add mod">
          <ac:chgData name="Liyana Ralalage, Adiesha" userId="15fd5c93-10d6-4014-8103-1a4931e3c018" providerId="ADAL" clId="{225DAEE5-24AB-4700-B575-A2DDB2C3F435}" dt="2025-01-28T17:18:26.312" v="818" actId="1076"/>
          <ac:picMkLst>
            <pc:docMk/>
            <pc:sldMk cId="3363008951" sldId="1475"/>
            <ac:picMk id="5" creationId="{2B370CC7-A46D-053B-627F-3B812BC6C407}"/>
          </ac:picMkLst>
        </pc:picChg>
        <pc:picChg chg="add del mod">
          <ac:chgData name="Liyana Ralalage, Adiesha" userId="15fd5c93-10d6-4014-8103-1a4931e3c018" providerId="ADAL" clId="{225DAEE5-24AB-4700-B575-A2DDB2C3F435}" dt="2025-01-26T22:47:10.699" v="763" actId="478"/>
          <ac:picMkLst>
            <pc:docMk/>
            <pc:sldMk cId="3363008951" sldId="1475"/>
            <ac:picMk id="7" creationId="{B5EEC0F9-9F39-E802-4CEF-DB2EC3FD0012}"/>
          </ac:picMkLst>
        </pc:picChg>
        <pc:picChg chg="add del mod">
          <ac:chgData name="Liyana Ralalage, Adiesha" userId="15fd5c93-10d6-4014-8103-1a4931e3c018" providerId="ADAL" clId="{225DAEE5-24AB-4700-B575-A2DDB2C3F435}" dt="2025-01-26T22:47:12.062" v="764" actId="478"/>
          <ac:picMkLst>
            <pc:docMk/>
            <pc:sldMk cId="3363008951" sldId="1475"/>
            <ac:picMk id="9" creationId="{10FDEC22-3108-5CF3-DDBB-2457724314F3}"/>
          </ac:picMkLst>
        </pc:picChg>
        <pc:picChg chg="add del mod">
          <ac:chgData name="Liyana Ralalage, Adiesha" userId="15fd5c93-10d6-4014-8103-1a4931e3c018" providerId="ADAL" clId="{225DAEE5-24AB-4700-B575-A2DDB2C3F435}" dt="2025-01-26T22:47:08.330" v="762" actId="478"/>
          <ac:picMkLst>
            <pc:docMk/>
            <pc:sldMk cId="3363008951" sldId="1475"/>
            <ac:picMk id="11" creationId="{EB50D093-2150-A081-3BF2-21C199A3E14A}"/>
          </ac:picMkLst>
        </pc:picChg>
        <pc:picChg chg="add del mod">
          <ac:chgData name="Liyana Ralalage, Adiesha" userId="15fd5c93-10d6-4014-8103-1a4931e3c018" providerId="ADAL" clId="{225DAEE5-24AB-4700-B575-A2DDB2C3F435}" dt="2025-01-26T23:00:05.458" v="780" actId="478"/>
          <ac:picMkLst>
            <pc:docMk/>
            <pc:sldMk cId="3363008951" sldId="1475"/>
            <ac:picMk id="13" creationId="{504847A0-3855-6C2E-F18C-3E23FEB3EDA0}"/>
          </ac:picMkLst>
        </pc:picChg>
        <pc:picChg chg="add del mod">
          <ac:chgData name="Liyana Ralalage, Adiesha" userId="15fd5c93-10d6-4014-8103-1a4931e3c018" providerId="ADAL" clId="{225DAEE5-24AB-4700-B575-A2DDB2C3F435}" dt="2025-01-26T22:52:43.998" v="768" actId="478"/>
          <ac:picMkLst>
            <pc:docMk/>
            <pc:sldMk cId="3363008951" sldId="1475"/>
            <ac:picMk id="15" creationId="{9F9ACA36-B1A1-FC6C-7566-BA2138B403AB}"/>
          </ac:picMkLst>
        </pc:picChg>
        <pc:picChg chg="add del mod">
          <ac:chgData name="Liyana Ralalage, Adiesha" userId="15fd5c93-10d6-4014-8103-1a4931e3c018" providerId="ADAL" clId="{225DAEE5-24AB-4700-B575-A2DDB2C3F435}" dt="2025-01-26T22:58:06.778" v="772" actId="478"/>
          <ac:picMkLst>
            <pc:docMk/>
            <pc:sldMk cId="3363008951" sldId="1475"/>
            <ac:picMk id="17" creationId="{238E6094-D01F-D593-9D75-81F8C023FA9F}"/>
          </ac:picMkLst>
        </pc:picChg>
        <pc:picChg chg="add del mod">
          <ac:chgData name="Liyana Ralalage, Adiesha" userId="15fd5c93-10d6-4014-8103-1a4931e3c018" providerId="ADAL" clId="{225DAEE5-24AB-4700-B575-A2DDB2C3F435}" dt="2025-01-26T22:59:23.780" v="774" actId="478"/>
          <ac:picMkLst>
            <pc:docMk/>
            <pc:sldMk cId="3363008951" sldId="1475"/>
            <ac:picMk id="19" creationId="{D56AFE1C-CCE1-9914-5D3C-40ACB3B6BA3E}"/>
          </ac:picMkLst>
        </pc:picChg>
        <pc:picChg chg="add del mod">
          <ac:chgData name="Liyana Ralalage, Adiesha" userId="15fd5c93-10d6-4014-8103-1a4931e3c018" providerId="ADAL" clId="{225DAEE5-24AB-4700-B575-A2DDB2C3F435}" dt="2025-01-26T23:19:12.568" v="791" actId="478"/>
          <ac:picMkLst>
            <pc:docMk/>
            <pc:sldMk cId="3363008951" sldId="1475"/>
            <ac:picMk id="21" creationId="{605DD8D8-F08C-3CD9-BAF0-9034CA6C2A56}"/>
          </ac:picMkLst>
        </pc:picChg>
        <pc:picChg chg="add del mod">
          <ac:chgData name="Liyana Ralalage, Adiesha" userId="15fd5c93-10d6-4014-8103-1a4931e3c018" providerId="ADAL" clId="{225DAEE5-24AB-4700-B575-A2DDB2C3F435}" dt="2025-01-26T23:00:04.017" v="779" actId="478"/>
          <ac:picMkLst>
            <pc:docMk/>
            <pc:sldMk cId="3363008951" sldId="1475"/>
            <ac:picMk id="23" creationId="{5DAD77BF-2966-B97C-7443-15BFB2408E60}"/>
          </ac:picMkLst>
        </pc:picChg>
        <pc:picChg chg="add del mod">
          <ac:chgData name="Liyana Ralalage, Adiesha" userId="15fd5c93-10d6-4014-8103-1a4931e3c018" providerId="ADAL" clId="{225DAEE5-24AB-4700-B575-A2DDB2C3F435}" dt="2025-01-26T23:00:18.479" v="783" actId="478"/>
          <ac:picMkLst>
            <pc:docMk/>
            <pc:sldMk cId="3363008951" sldId="1475"/>
            <ac:picMk id="25" creationId="{80FE3F1F-1570-066C-577E-BD4C504A332F}"/>
          </ac:picMkLst>
        </pc:picChg>
        <pc:picChg chg="add del mod">
          <ac:chgData name="Liyana Ralalage, Adiesha" userId="15fd5c93-10d6-4014-8103-1a4931e3c018" providerId="ADAL" clId="{225DAEE5-24AB-4700-B575-A2DDB2C3F435}" dt="2025-01-26T23:19:10.842" v="790" actId="478"/>
          <ac:picMkLst>
            <pc:docMk/>
            <pc:sldMk cId="3363008951" sldId="1475"/>
            <ac:picMk id="27" creationId="{5F7C408F-2466-ED70-5F2D-D0638E428733}"/>
          </ac:picMkLst>
        </pc:picChg>
        <pc:picChg chg="add del mod">
          <ac:chgData name="Liyana Ralalage, Adiesha" userId="15fd5c93-10d6-4014-8103-1a4931e3c018" providerId="ADAL" clId="{225DAEE5-24AB-4700-B575-A2DDB2C3F435}" dt="2025-01-26T23:19:14.235" v="792" actId="478"/>
          <ac:picMkLst>
            <pc:docMk/>
            <pc:sldMk cId="3363008951" sldId="1475"/>
            <ac:picMk id="29" creationId="{15D85EFB-26E7-278E-FECA-670CBC59B8E4}"/>
          </ac:picMkLst>
        </pc:picChg>
        <pc:picChg chg="add del mod">
          <ac:chgData name="Liyana Ralalage, Adiesha" userId="15fd5c93-10d6-4014-8103-1a4931e3c018" providerId="ADAL" clId="{225DAEE5-24AB-4700-B575-A2DDB2C3F435}" dt="2025-01-26T23:19:25.539" v="796" actId="478"/>
          <ac:picMkLst>
            <pc:docMk/>
            <pc:sldMk cId="3363008951" sldId="1475"/>
            <ac:picMk id="31" creationId="{BDF79A75-A0FB-4DD8-6B0B-64B5E755C8F6}"/>
          </ac:picMkLst>
        </pc:picChg>
        <pc:picChg chg="add del mod">
          <ac:chgData name="Liyana Ralalage, Adiesha" userId="15fd5c93-10d6-4014-8103-1a4931e3c018" providerId="ADAL" clId="{225DAEE5-24AB-4700-B575-A2DDB2C3F435}" dt="2025-01-26T23:19:49.485" v="799" actId="478"/>
          <ac:picMkLst>
            <pc:docMk/>
            <pc:sldMk cId="3363008951" sldId="1475"/>
            <ac:picMk id="33" creationId="{CD646B38-513E-6C1B-77B6-A575C3DEF230}"/>
          </ac:picMkLst>
        </pc:picChg>
        <pc:picChg chg="add del mod">
          <ac:chgData name="Liyana Ralalage, Adiesha" userId="15fd5c93-10d6-4014-8103-1a4931e3c018" providerId="ADAL" clId="{225DAEE5-24AB-4700-B575-A2DDB2C3F435}" dt="2025-01-26T23:20:13.401" v="802" actId="478"/>
          <ac:picMkLst>
            <pc:docMk/>
            <pc:sldMk cId="3363008951" sldId="1475"/>
            <ac:picMk id="35" creationId="{1F183C96-9A84-9C92-4814-B7D5EDE5FF73}"/>
          </ac:picMkLst>
        </pc:picChg>
        <pc:picChg chg="add del mod">
          <ac:chgData name="Liyana Ralalage, Adiesha" userId="15fd5c93-10d6-4014-8103-1a4931e3c018" providerId="ADAL" clId="{225DAEE5-24AB-4700-B575-A2DDB2C3F435}" dt="2025-01-26T23:20:25.435" v="805" actId="478"/>
          <ac:picMkLst>
            <pc:docMk/>
            <pc:sldMk cId="3363008951" sldId="1475"/>
            <ac:picMk id="37" creationId="{9949D68B-B64A-74F0-3FDF-5E1275BE3024}"/>
          </ac:picMkLst>
        </pc:picChg>
        <pc:picChg chg="add del mod">
          <ac:chgData name="Liyana Ralalage, Adiesha" userId="15fd5c93-10d6-4014-8103-1a4931e3c018" providerId="ADAL" clId="{225DAEE5-24AB-4700-B575-A2DDB2C3F435}" dt="2025-01-28T17:18:18.911" v="816" actId="478"/>
          <ac:picMkLst>
            <pc:docMk/>
            <pc:sldMk cId="3363008951" sldId="1475"/>
            <ac:picMk id="39" creationId="{FD47FD63-A320-39FA-5DC2-B694F6B385BE}"/>
          </ac:picMkLst>
        </pc:picChg>
      </pc:sldChg>
      <pc:sldChg chg="addSp modSp add mod">
        <pc:chgData name="Liyana Ralalage, Adiesha" userId="15fd5c93-10d6-4014-8103-1a4931e3c018" providerId="ADAL" clId="{225DAEE5-24AB-4700-B575-A2DDB2C3F435}" dt="2025-01-28T17:20:30.092" v="863" actId="20577"/>
        <pc:sldMkLst>
          <pc:docMk/>
          <pc:sldMk cId="3675680401" sldId="1476"/>
        </pc:sldMkLst>
        <pc:spChg chg="mod">
          <ac:chgData name="Liyana Ralalage, Adiesha" userId="15fd5c93-10d6-4014-8103-1a4931e3c018" providerId="ADAL" clId="{225DAEE5-24AB-4700-B575-A2DDB2C3F435}" dt="2025-01-28T17:19:35.327" v="835" actId="14100"/>
          <ac:spMkLst>
            <pc:docMk/>
            <pc:sldMk cId="3675680401" sldId="1476"/>
            <ac:spMk id="3" creationId="{CF7D3C9E-DEF1-6CA4-CCC4-6D047FDD2D33}"/>
          </ac:spMkLst>
        </pc:spChg>
        <pc:spChg chg="add mod">
          <ac:chgData name="Liyana Ralalage, Adiesha" userId="15fd5c93-10d6-4014-8103-1a4931e3c018" providerId="ADAL" clId="{225DAEE5-24AB-4700-B575-A2DDB2C3F435}" dt="2025-01-28T17:20:30.092" v="863" actId="20577"/>
          <ac:spMkLst>
            <pc:docMk/>
            <pc:sldMk cId="3675680401" sldId="1476"/>
            <ac:spMk id="4" creationId="{1A7FBA11-D54F-001B-207E-5E14C62536C3}"/>
          </ac:spMkLst>
        </pc:spChg>
      </pc:sldChg>
      <pc:sldChg chg="modSp new mod">
        <pc:chgData name="Liyana Ralalage, Adiesha" userId="15fd5c93-10d6-4014-8103-1a4931e3c018" providerId="ADAL" clId="{225DAEE5-24AB-4700-B575-A2DDB2C3F435}" dt="2025-01-28T17:29:36.738" v="1089" actId="20577"/>
        <pc:sldMkLst>
          <pc:docMk/>
          <pc:sldMk cId="2147601191" sldId="1477"/>
        </pc:sldMkLst>
        <pc:spChg chg="mod">
          <ac:chgData name="Liyana Ralalage, Adiesha" userId="15fd5c93-10d6-4014-8103-1a4931e3c018" providerId="ADAL" clId="{225DAEE5-24AB-4700-B575-A2DDB2C3F435}" dt="2025-01-28T17:20:46.596" v="883" actId="20577"/>
          <ac:spMkLst>
            <pc:docMk/>
            <pc:sldMk cId="2147601191" sldId="1477"/>
            <ac:spMk id="2" creationId="{7A6E292C-BD5C-039D-C4D4-1630DAF403A1}"/>
          </ac:spMkLst>
        </pc:spChg>
        <pc:spChg chg="mod">
          <ac:chgData name="Liyana Ralalage, Adiesha" userId="15fd5c93-10d6-4014-8103-1a4931e3c018" providerId="ADAL" clId="{225DAEE5-24AB-4700-B575-A2DDB2C3F435}" dt="2025-01-28T17:29:36.738" v="1089" actId="20577"/>
          <ac:spMkLst>
            <pc:docMk/>
            <pc:sldMk cId="2147601191" sldId="1477"/>
            <ac:spMk id="3" creationId="{6583BDD8-66B7-F33F-38A9-09109F26D972}"/>
          </ac:spMkLst>
        </pc:spChg>
      </pc:sldChg>
      <pc:sldChg chg="addSp modSp add mod">
        <pc:chgData name="Liyana Ralalage, Adiesha" userId="15fd5c93-10d6-4014-8103-1a4931e3c018" providerId="ADAL" clId="{225DAEE5-24AB-4700-B575-A2DDB2C3F435}" dt="2025-01-28T17:38:03.493" v="1219" actId="403"/>
        <pc:sldMkLst>
          <pc:docMk/>
          <pc:sldMk cId="2277485344" sldId="1478"/>
        </pc:sldMkLst>
        <pc:spChg chg="mod">
          <ac:chgData name="Liyana Ralalage, Adiesha" userId="15fd5c93-10d6-4014-8103-1a4931e3c018" providerId="ADAL" clId="{225DAEE5-24AB-4700-B575-A2DDB2C3F435}" dt="2025-01-28T17:38:03.493" v="1219" actId="403"/>
          <ac:spMkLst>
            <pc:docMk/>
            <pc:sldMk cId="2277485344" sldId="1478"/>
            <ac:spMk id="3" creationId="{6583BDD8-66B7-F33F-38A9-09109F26D972}"/>
          </ac:spMkLst>
        </pc:spChg>
        <pc:spChg chg="add mod">
          <ac:chgData name="Liyana Ralalage, Adiesha" userId="15fd5c93-10d6-4014-8103-1a4931e3c018" providerId="ADAL" clId="{225DAEE5-24AB-4700-B575-A2DDB2C3F435}" dt="2025-01-28T17:37:17.785" v="1218" actId="20577"/>
          <ac:spMkLst>
            <pc:docMk/>
            <pc:sldMk cId="2277485344" sldId="1478"/>
            <ac:spMk id="4" creationId="{CBB79EF7-8A74-EA5B-3897-6CE7CFDC3AA3}"/>
          </ac:spMkLst>
        </pc:spChg>
        <pc:picChg chg="add mod">
          <ac:chgData name="Liyana Ralalage, Adiesha" userId="15fd5c93-10d6-4014-8103-1a4931e3c018" providerId="ADAL" clId="{225DAEE5-24AB-4700-B575-A2DDB2C3F435}" dt="2025-01-28T17:32:09.591" v="1092" actId="1076"/>
          <ac:picMkLst>
            <pc:docMk/>
            <pc:sldMk cId="2277485344" sldId="1478"/>
            <ac:picMk id="1026" creationId="{1EED66C2-C030-19BA-00CE-D0B23C2A275C}"/>
          </ac:picMkLst>
        </pc:picChg>
      </pc:sldChg>
      <pc:sldChg chg="addSp modSp new mod">
        <pc:chgData name="Liyana Ralalage, Adiesha" userId="15fd5c93-10d6-4014-8103-1a4931e3c018" providerId="ADAL" clId="{225DAEE5-24AB-4700-B575-A2DDB2C3F435}" dt="2025-01-30T21:28:19.414" v="5765" actId="20577"/>
        <pc:sldMkLst>
          <pc:docMk/>
          <pc:sldMk cId="36470913" sldId="1479"/>
        </pc:sldMkLst>
        <pc:spChg chg="mod">
          <ac:chgData name="Liyana Ralalage, Adiesha" userId="15fd5c93-10d6-4014-8103-1a4931e3c018" providerId="ADAL" clId="{225DAEE5-24AB-4700-B575-A2DDB2C3F435}" dt="2025-01-28T17:38:46.718" v="1240" actId="14100"/>
          <ac:spMkLst>
            <pc:docMk/>
            <pc:sldMk cId="36470913" sldId="1479"/>
            <ac:spMk id="2" creationId="{CEBECBEF-81EC-51ED-AEDD-33AFE53C6C2B}"/>
          </ac:spMkLst>
        </pc:spChg>
        <pc:spChg chg="mod">
          <ac:chgData name="Liyana Ralalage, Adiesha" userId="15fd5c93-10d6-4014-8103-1a4931e3c018" providerId="ADAL" clId="{225DAEE5-24AB-4700-B575-A2DDB2C3F435}" dt="2025-01-30T21:28:19.414" v="5765" actId="20577"/>
          <ac:spMkLst>
            <pc:docMk/>
            <pc:sldMk cId="36470913" sldId="1479"/>
            <ac:spMk id="3" creationId="{CFDF7C19-1D08-E512-683D-B56015FAF8AE}"/>
          </ac:spMkLst>
        </pc:spChg>
        <pc:picChg chg="add">
          <ac:chgData name="Liyana Ralalage, Adiesha" userId="15fd5c93-10d6-4014-8103-1a4931e3c018" providerId="ADAL" clId="{225DAEE5-24AB-4700-B575-A2DDB2C3F435}" dt="2025-01-28T17:42:30.278" v="1265"/>
          <ac:picMkLst>
            <pc:docMk/>
            <pc:sldMk cId="36470913" sldId="1479"/>
            <ac:picMk id="2050" creationId="{F6BF63E1-2D6A-0D7A-7434-DFE0D3E743E3}"/>
          </ac:picMkLst>
        </pc:picChg>
      </pc:sldChg>
      <pc:sldChg chg="addSp modSp add mod">
        <pc:chgData name="Liyana Ralalage, Adiesha" userId="15fd5c93-10d6-4014-8103-1a4931e3c018" providerId="ADAL" clId="{225DAEE5-24AB-4700-B575-A2DDB2C3F435}" dt="2025-01-28T17:56:08.785" v="1823" actId="1076"/>
        <pc:sldMkLst>
          <pc:docMk/>
          <pc:sldMk cId="740596400" sldId="1480"/>
        </pc:sldMkLst>
        <pc:spChg chg="mod">
          <ac:chgData name="Liyana Ralalage, Adiesha" userId="15fd5c93-10d6-4014-8103-1a4931e3c018" providerId="ADAL" clId="{225DAEE5-24AB-4700-B575-A2DDB2C3F435}" dt="2025-01-28T17:52:18.364" v="1793" actId="1076"/>
          <ac:spMkLst>
            <pc:docMk/>
            <pc:sldMk cId="740596400" sldId="1480"/>
            <ac:spMk id="2" creationId="{CEBECBEF-81EC-51ED-AEDD-33AFE53C6C2B}"/>
          </ac:spMkLst>
        </pc:spChg>
        <pc:spChg chg="mod">
          <ac:chgData name="Liyana Ralalage, Adiesha" userId="15fd5c93-10d6-4014-8103-1a4931e3c018" providerId="ADAL" clId="{225DAEE5-24AB-4700-B575-A2DDB2C3F435}" dt="2025-01-28T17:56:03.341" v="1822" actId="20577"/>
          <ac:spMkLst>
            <pc:docMk/>
            <pc:sldMk cId="740596400" sldId="1480"/>
            <ac:spMk id="3" creationId="{CFDF7C19-1D08-E512-683D-B56015FAF8AE}"/>
          </ac:spMkLst>
        </pc:spChg>
        <pc:picChg chg="add mod">
          <ac:chgData name="Liyana Ralalage, Adiesha" userId="15fd5c93-10d6-4014-8103-1a4931e3c018" providerId="ADAL" clId="{225DAEE5-24AB-4700-B575-A2DDB2C3F435}" dt="2025-01-28T17:56:08.785" v="1823" actId="1076"/>
          <ac:picMkLst>
            <pc:docMk/>
            <pc:sldMk cId="740596400" sldId="1480"/>
            <ac:picMk id="4" creationId="{B376F2E6-6DD1-B36A-2760-5C0C491EBCD6}"/>
          </ac:picMkLst>
        </pc:picChg>
      </pc:sldChg>
      <pc:sldChg chg="addSp modSp new mod">
        <pc:chgData name="Liyana Ralalage, Adiesha" userId="15fd5c93-10d6-4014-8103-1a4931e3c018" providerId="ADAL" clId="{225DAEE5-24AB-4700-B575-A2DDB2C3F435}" dt="2025-01-28T18:24:10.586" v="2247" actId="1076"/>
        <pc:sldMkLst>
          <pc:docMk/>
          <pc:sldMk cId="147930203" sldId="1481"/>
        </pc:sldMkLst>
        <pc:spChg chg="mod">
          <ac:chgData name="Liyana Ralalage, Adiesha" userId="15fd5c93-10d6-4014-8103-1a4931e3c018" providerId="ADAL" clId="{225DAEE5-24AB-4700-B575-A2DDB2C3F435}" dt="2025-01-28T17:56:44.290" v="1857" actId="20577"/>
          <ac:spMkLst>
            <pc:docMk/>
            <pc:sldMk cId="147930203" sldId="1481"/>
            <ac:spMk id="2" creationId="{52361F03-5A4D-01A8-47D6-AE14A681B21F}"/>
          </ac:spMkLst>
        </pc:spChg>
        <pc:spChg chg="mod">
          <ac:chgData name="Liyana Ralalage, Adiesha" userId="15fd5c93-10d6-4014-8103-1a4931e3c018" providerId="ADAL" clId="{225DAEE5-24AB-4700-B575-A2DDB2C3F435}" dt="2025-01-28T18:24:04.741" v="2246" actId="20577"/>
          <ac:spMkLst>
            <pc:docMk/>
            <pc:sldMk cId="147930203" sldId="1481"/>
            <ac:spMk id="3" creationId="{551573D2-18C8-662D-F64E-2EC6786530E3}"/>
          </ac:spMkLst>
        </pc:spChg>
        <pc:picChg chg="add mod">
          <ac:chgData name="Liyana Ralalage, Adiesha" userId="15fd5c93-10d6-4014-8103-1a4931e3c018" providerId="ADAL" clId="{225DAEE5-24AB-4700-B575-A2DDB2C3F435}" dt="2025-01-28T18:24:10.586" v="2247" actId="1076"/>
          <ac:picMkLst>
            <pc:docMk/>
            <pc:sldMk cId="147930203" sldId="1481"/>
            <ac:picMk id="3074" creationId="{044099F2-54EE-9A29-E5BF-EBF0B8091895}"/>
          </ac:picMkLst>
        </pc:picChg>
      </pc:sldChg>
      <pc:sldChg chg="addSp modSp add mod">
        <pc:chgData name="Liyana Ralalage, Adiesha" userId="15fd5c93-10d6-4014-8103-1a4931e3c018" providerId="ADAL" clId="{225DAEE5-24AB-4700-B575-A2DDB2C3F435}" dt="2025-01-28T18:30:22.551" v="2333" actId="403"/>
        <pc:sldMkLst>
          <pc:docMk/>
          <pc:sldMk cId="1773266086" sldId="1482"/>
        </pc:sldMkLst>
        <pc:spChg chg="mod">
          <ac:chgData name="Liyana Ralalage, Adiesha" userId="15fd5c93-10d6-4014-8103-1a4931e3c018" providerId="ADAL" clId="{225DAEE5-24AB-4700-B575-A2DDB2C3F435}" dt="2025-01-28T18:27:31.367" v="2252" actId="14100"/>
          <ac:spMkLst>
            <pc:docMk/>
            <pc:sldMk cId="1773266086" sldId="1482"/>
            <ac:spMk id="3" creationId="{551573D2-18C8-662D-F64E-2EC6786530E3}"/>
          </ac:spMkLst>
        </pc:spChg>
        <pc:spChg chg="add mod">
          <ac:chgData name="Liyana Ralalage, Adiesha" userId="15fd5c93-10d6-4014-8103-1a4931e3c018" providerId="ADAL" clId="{225DAEE5-24AB-4700-B575-A2DDB2C3F435}" dt="2025-01-28T18:30:22.551" v="2333" actId="403"/>
          <ac:spMkLst>
            <pc:docMk/>
            <pc:sldMk cId="1773266086" sldId="1482"/>
            <ac:spMk id="4" creationId="{A5A2AD70-6909-05F0-BEC6-8D8B6ACA5C48}"/>
          </ac:spMkLst>
        </pc:spChg>
        <pc:picChg chg="mod">
          <ac:chgData name="Liyana Ralalage, Adiesha" userId="15fd5c93-10d6-4014-8103-1a4931e3c018" providerId="ADAL" clId="{225DAEE5-24AB-4700-B575-A2DDB2C3F435}" dt="2025-01-28T18:27:33.281" v="2253" actId="1076"/>
          <ac:picMkLst>
            <pc:docMk/>
            <pc:sldMk cId="1773266086" sldId="1482"/>
            <ac:picMk id="3074" creationId="{044099F2-54EE-9A29-E5BF-EBF0B8091895}"/>
          </ac:picMkLst>
        </pc:picChg>
      </pc:sldChg>
      <pc:sldChg chg="new del">
        <pc:chgData name="Liyana Ralalage, Adiesha" userId="15fd5c93-10d6-4014-8103-1a4931e3c018" providerId="ADAL" clId="{225DAEE5-24AB-4700-B575-A2DDB2C3F435}" dt="2025-01-28T18:21:11.197" v="2175" actId="680"/>
        <pc:sldMkLst>
          <pc:docMk/>
          <pc:sldMk cId="2609624592" sldId="1482"/>
        </pc:sldMkLst>
      </pc:sldChg>
      <pc:sldChg chg="modSp new mod">
        <pc:chgData name="Liyana Ralalage, Adiesha" userId="15fd5c93-10d6-4014-8103-1a4931e3c018" providerId="ADAL" clId="{225DAEE5-24AB-4700-B575-A2DDB2C3F435}" dt="2025-01-28T18:49:28.946" v="2401" actId="207"/>
        <pc:sldMkLst>
          <pc:docMk/>
          <pc:sldMk cId="4030269392" sldId="1483"/>
        </pc:sldMkLst>
        <pc:spChg chg="mod">
          <ac:chgData name="Liyana Ralalage, Adiesha" userId="15fd5c93-10d6-4014-8103-1a4931e3c018" providerId="ADAL" clId="{225DAEE5-24AB-4700-B575-A2DDB2C3F435}" dt="2025-01-28T18:44:41.416" v="2350" actId="313"/>
          <ac:spMkLst>
            <pc:docMk/>
            <pc:sldMk cId="4030269392" sldId="1483"/>
            <ac:spMk id="2" creationId="{3899F74D-9098-6899-EF4F-8CCBF8250EDB}"/>
          </ac:spMkLst>
        </pc:spChg>
        <pc:spChg chg="mod">
          <ac:chgData name="Liyana Ralalage, Adiesha" userId="15fd5c93-10d6-4014-8103-1a4931e3c018" providerId="ADAL" clId="{225DAEE5-24AB-4700-B575-A2DDB2C3F435}" dt="2025-01-28T18:49:28.946" v="2401" actId="207"/>
          <ac:spMkLst>
            <pc:docMk/>
            <pc:sldMk cId="4030269392" sldId="1483"/>
            <ac:spMk id="3" creationId="{75B28F6A-5C8E-78DF-F8CC-EFB869A86860}"/>
          </ac:spMkLst>
        </pc:spChg>
      </pc:sldChg>
      <pc:sldChg chg="addSp modSp new mod">
        <pc:chgData name="Liyana Ralalage, Adiesha" userId="15fd5c93-10d6-4014-8103-1a4931e3c018" providerId="ADAL" clId="{225DAEE5-24AB-4700-B575-A2DDB2C3F435}" dt="2025-01-28T18:50:21.294" v="2461" actId="20577"/>
        <pc:sldMkLst>
          <pc:docMk/>
          <pc:sldMk cId="2587088910" sldId="1484"/>
        </pc:sldMkLst>
        <pc:spChg chg="mod">
          <ac:chgData name="Liyana Ralalage, Adiesha" userId="15fd5c93-10d6-4014-8103-1a4931e3c018" providerId="ADAL" clId="{225DAEE5-24AB-4700-B575-A2DDB2C3F435}" dt="2025-01-28T18:49:48.131" v="2419" actId="20577"/>
          <ac:spMkLst>
            <pc:docMk/>
            <pc:sldMk cId="2587088910" sldId="1484"/>
            <ac:spMk id="2" creationId="{95267709-D220-532D-5BDE-6C39CE721F93}"/>
          </ac:spMkLst>
        </pc:spChg>
        <pc:spChg chg="mod">
          <ac:chgData name="Liyana Ralalage, Adiesha" userId="15fd5c93-10d6-4014-8103-1a4931e3c018" providerId="ADAL" clId="{225DAEE5-24AB-4700-B575-A2DDB2C3F435}" dt="2025-01-28T18:50:21.294" v="2461" actId="20577"/>
          <ac:spMkLst>
            <pc:docMk/>
            <pc:sldMk cId="2587088910" sldId="1484"/>
            <ac:spMk id="3" creationId="{855FAD50-EB4B-5239-61D3-CDE65F8F2A31}"/>
          </ac:spMkLst>
        </pc:spChg>
        <pc:spChg chg="add mod">
          <ac:chgData name="Liyana Ralalage, Adiesha" userId="15fd5c93-10d6-4014-8103-1a4931e3c018" providerId="ADAL" clId="{225DAEE5-24AB-4700-B575-A2DDB2C3F435}" dt="2025-01-28T18:50:11.464" v="2448" actId="767"/>
          <ac:spMkLst>
            <pc:docMk/>
            <pc:sldMk cId="2587088910" sldId="1484"/>
            <ac:spMk id="5" creationId="{A7B84467-47A8-F2E1-029A-7DA011DED510}"/>
          </ac:spMkLst>
        </pc:spChg>
        <pc:picChg chg="add mod">
          <ac:chgData name="Liyana Ralalage, Adiesha" userId="15fd5c93-10d6-4014-8103-1a4931e3c018" providerId="ADAL" clId="{225DAEE5-24AB-4700-B575-A2DDB2C3F435}" dt="2025-01-28T18:50:01.371" v="2446" actId="1076"/>
          <ac:picMkLst>
            <pc:docMk/>
            <pc:sldMk cId="2587088910" sldId="1484"/>
            <ac:picMk id="4" creationId="{6970CD01-0155-3A95-4882-9BB4CBAC31B0}"/>
          </ac:picMkLst>
        </pc:picChg>
      </pc:sldChg>
      <pc:sldChg chg="addSp delSp modSp add">
        <pc:chgData name="Liyana Ralalage, Adiesha" userId="15fd5c93-10d6-4014-8103-1a4931e3c018" providerId="ADAL" clId="{225DAEE5-24AB-4700-B575-A2DDB2C3F435}" dt="2025-01-28T18:50:47.756" v="2465" actId="1076"/>
        <pc:sldMkLst>
          <pc:docMk/>
          <pc:sldMk cId="3444884455" sldId="1485"/>
        </pc:sldMkLst>
        <pc:picChg chg="del">
          <ac:chgData name="Liyana Ralalage, Adiesha" userId="15fd5c93-10d6-4014-8103-1a4931e3c018" providerId="ADAL" clId="{225DAEE5-24AB-4700-B575-A2DDB2C3F435}" dt="2025-01-28T18:50:46.180" v="2463" actId="478"/>
          <ac:picMkLst>
            <pc:docMk/>
            <pc:sldMk cId="3444884455" sldId="1485"/>
            <ac:picMk id="4" creationId="{6970CD01-0155-3A95-4882-9BB4CBAC31B0}"/>
          </ac:picMkLst>
        </pc:picChg>
        <pc:picChg chg="add mod">
          <ac:chgData name="Liyana Ralalage, Adiesha" userId="15fd5c93-10d6-4014-8103-1a4931e3c018" providerId="ADAL" clId="{225DAEE5-24AB-4700-B575-A2DDB2C3F435}" dt="2025-01-28T18:50:47.756" v="2465" actId="1076"/>
          <ac:picMkLst>
            <pc:docMk/>
            <pc:sldMk cId="3444884455" sldId="1485"/>
            <ac:picMk id="5122" creationId="{5A827EE4-E974-4AF2-C005-F8570E9A3EEE}"/>
          </ac:picMkLst>
        </pc:picChg>
      </pc:sldChg>
      <pc:sldChg chg="modSp new mod">
        <pc:chgData name="Liyana Ralalage, Adiesha" userId="15fd5c93-10d6-4014-8103-1a4931e3c018" providerId="ADAL" clId="{225DAEE5-24AB-4700-B575-A2DDB2C3F435}" dt="2025-01-28T19:00:24.430" v="2696" actId="20577"/>
        <pc:sldMkLst>
          <pc:docMk/>
          <pc:sldMk cId="364913068" sldId="1486"/>
        </pc:sldMkLst>
        <pc:spChg chg="mod">
          <ac:chgData name="Liyana Ralalage, Adiesha" userId="15fd5c93-10d6-4014-8103-1a4931e3c018" providerId="ADAL" clId="{225DAEE5-24AB-4700-B575-A2DDB2C3F435}" dt="2025-01-28T18:51:03.075" v="2488" actId="20577"/>
          <ac:spMkLst>
            <pc:docMk/>
            <pc:sldMk cId="364913068" sldId="1486"/>
            <ac:spMk id="2" creationId="{6E9A754C-89B4-0E86-C697-DC8928E6F279}"/>
          </ac:spMkLst>
        </pc:spChg>
        <pc:spChg chg="mod">
          <ac:chgData name="Liyana Ralalage, Adiesha" userId="15fd5c93-10d6-4014-8103-1a4931e3c018" providerId="ADAL" clId="{225DAEE5-24AB-4700-B575-A2DDB2C3F435}" dt="2025-01-28T19:00:24.430" v="2696" actId="20577"/>
          <ac:spMkLst>
            <pc:docMk/>
            <pc:sldMk cId="364913068" sldId="1486"/>
            <ac:spMk id="3" creationId="{05B5E002-5533-8B55-3E43-A74046A55893}"/>
          </ac:spMkLst>
        </pc:spChg>
      </pc:sldChg>
      <pc:sldChg chg="addSp delSp modSp new mod">
        <pc:chgData name="Liyana Ralalage, Adiesha" userId="15fd5c93-10d6-4014-8103-1a4931e3c018" providerId="ADAL" clId="{225DAEE5-24AB-4700-B575-A2DDB2C3F435}" dt="2025-01-28T19:17:14.635" v="2737" actId="1076"/>
        <pc:sldMkLst>
          <pc:docMk/>
          <pc:sldMk cId="1637477546" sldId="1487"/>
        </pc:sldMkLst>
        <pc:spChg chg="mod">
          <ac:chgData name="Liyana Ralalage, Adiesha" userId="15fd5c93-10d6-4014-8103-1a4931e3c018" providerId="ADAL" clId="{225DAEE5-24AB-4700-B575-A2DDB2C3F435}" dt="2025-01-28T19:17:14.635" v="2737" actId="1076"/>
          <ac:spMkLst>
            <pc:docMk/>
            <pc:sldMk cId="1637477546" sldId="1487"/>
            <ac:spMk id="2" creationId="{A9E7BB15-460E-9163-D049-775C09942A9D}"/>
          </ac:spMkLst>
        </pc:spChg>
        <pc:spChg chg="del mod">
          <ac:chgData name="Liyana Ralalage, Adiesha" userId="15fd5c93-10d6-4014-8103-1a4931e3c018" providerId="ADAL" clId="{225DAEE5-24AB-4700-B575-A2DDB2C3F435}" dt="2025-01-28T19:16:37.515" v="2728" actId="478"/>
          <ac:spMkLst>
            <pc:docMk/>
            <pc:sldMk cId="1637477546" sldId="1487"/>
            <ac:spMk id="3" creationId="{61B1A700-468C-2873-707E-349B1F6BCBB3}"/>
          </ac:spMkLst>
        </pc:spChg>
        <pc:spChg chg="add mod">
          <ac:chgData name="Liyana Ralalage, Adiesha" userId="15fd5c93-10d6-4014-8103-1a4931e3c018" providerId="ADAL" clId="{225DAEE5-24AB-4700-B575-A2DDB2C3F435}" dt="2025-01-28T19:17:14.296" v="2736" actId="1076"/>
          <ac:spMkLst>
            <pc:docMk/>
            <pc:sldMk cId="1637477546" sldId="1487"/>
            <ac:spMk id="5" creationId="{3249BC39-DCEB-69B5-FCBE-3F59FDA942DA}"/>
          </ac:spMkLst>
        </pc:spChg>
        <pc:spChg chg="add mod">
          <ac:chgData name="Liyana Ralalage, Adiesha" userId="15fd5c93-10d6-4014-8103-1a4931e3c018" providerId="ADAL" clId="{225DAEE5-24AB-4700-B575-A2DDB2C3F435}" dt="2025-01-28T19:17:02.016" v="2733"/>
          <ac:spMkLst>
            <pc:docMk/>
            <pc:sldMk cId="1637477546" sldId="1487"/>
            <ac:spMk id="6" creationId="{9BD095FF-8D03-9685-9A72-04540BC4739B}"/>
          </ac:spMkLst>
        </pc:spChg>
        <pc:picChg chg="add mod">
          <ac:chgData name="Liyana Ralalage, Adiesha" userId="15fd5c93-10d6-4014-8103-1a4931e3c018" providerId="ADAL" clId="{225DAEE5-24AB-4700-B575-A2DDB2C3F435}" dt="2025-01-28T19:17:10.654" v="2735" actId="1076"/>
          <ac:picMkLst>
            <pc:docMk/>
            <pc:sldMk cId="1637477546" sldId="1487"/>
            <ac:picMk id="6146" creationId="{4B33B7F7-2212-15D5-3DD7-E0772BFF50F9}"/>
          </ac:picMkLst>
        </pc:picChg>
      </pc:sldChg>
      <pc:sldChg chg="addSp delSp modSp add mod">
        <pc:chgData name="Liyana Ralalage, Adiesha" userId="15fd5c93-10d6-4014-8103-1a4931e3c018" providerId="ADAL" clId="{225DAEE5-24AB-4700-B575-A2DDB2C3F435}" dt="2025-01-28T19:23:17.739" v="2775" actId="20577"/>
        <pc:sldMkLst>
          <pc:docMk/>
          <pc:sldMk cId="3570163424" sldId="1488"/>
        </pc:sldMkLst>
        <pc:spChg chg="mod">
          <ac:chgData name="Liyana Ralalage, Adiesha" userId="15fd5c93-10d6-4014-8103-1a4931e3c018" providerId="ADAL" clId="{225DAEE5-24AB-4700-B575-A2DDB2C3F435}" dt="2025-01-28T19:19:21.671" v="2752" actId="20577"/>
          <ac:spMkLst>
            <pc:docMk/>
            <pc:sldMk cId="3570163424" sldId="1488"/>
            <ac:spMk id="2" creationId="{A9E7BB15-460E-9163-D049-775C09942A9D}"/>
          </ac:spMkLst>
        </pc:spChg>
        <pc:spChg chg="mod">
          <ac:chgData name="Liyana Ralalage, Adiesha" userId="15fd5c93-10d6-4014-8103-1a4931e3c018" providerId="ADAL" clId="{225DAEE5-24AB-4700-B575-A2DDB2C3F435}" dt="2025-01-28T19:23:17.739" v="2775" actId="20577"/>
          <ac:spMkLst>
            <pc:docMk/>
            <pc:sldMk cId="3570163424" sldId="1488"/>
            <ac:spMk id="5" creationId="{3249BC39-DCEB-69B5-FCBE-3F59FDA942DA}"/>
          </ac:spMkLst>
        </pc:spChg>
        <pc:picChg chg="del">
          <ac:chgData name="Liyana Ralalage, Adiesha" userId="15fd5c93-10d6-4014-8103-1a4931e3c018" providerId="ADAL" clId="{225DAEE5-24AB-4700-B575-A2DDB2C3F435}" dt="2025-01-28T19:19:15.160" v="2739" actId="478"/>
          <ac:picMkLst>
            <pc:docMk/>
            <pc:sldMk cId="3570163424" sldId="1488"/>
            <ac:picMk id="6146" creationId="{4B33B7F7-2212-15D5-3DD7-E0772BFF50F9}"/>
          </ac:picMkLst>
        </pc:picChg>
        <pc:picChg chg="add mod">
          <ac:chgData name="Liyana Ralalage, Adiesha" userId="15fd5c93-10d6-4014-8103-1a4931e3c018" providerId="ADAL" clId="{225DAEE5-24AB-4700-B575-A2DDB2C3F435}" dt="2025-01-28T19:19:17.143" v="2741" actId="1076"/>
          <ac:picMkLst>
            <pc:docMk/>
            <pc:sldMk cId="3570163424" sldId="1488"/>
            <ac:picMk id="7170" creationId="{81247171-9EC9-90CE-BEDB-E61E8006E077}"/>
          </ac:picMkLst>
        </pc:picChg>
      </pc:sldChg>
      <pc:sldChg chg="addSp delSp modSp new mod">
        <pc:chgData name="Liyana Ralalage, Adiesha" userId="15fd5c93-10d6-4014-8103-1a4931e3c018" providerId="ADAL" clId="{225DAEE5-24AB-4700-B575-A2DDB2C3F435}" dt="2025-01-28T19:36:26.617" v="2895" actId="1076"/>
        <pc:sldMkLst>
          <pc:docMk/>
          <pc:sldMk cId="1052619138" sldId="1489"/>
        </pc:sldMkLst>
        <pc:spChg chg="mod">
          <ac:chgData name="Liyana Ralalage, Adiesha" userId="15fd5c93-10d6-4014-8103-1a4931e3c018" providerId="ADAL" clId="{225DAEE5-24AB-4700-B575-A2DDB2C3F435}" dt="2025-01-28T19:23:47.156" v="2810" actId="20577"/>
          <ac:spMkLst>
            <pc:docMk/>
            <pc:sldMk cId="1052619138" sldId="1489"/>
            <ac:spMk id="2" creationId="{2B07CD4A-67A9-979E-6014-9AA8CB746050}"/>
          </ac:spMkLst>
        </pc:spChg>
        <pc:spChg chg="add del mod">
          <ac:chgData name="Liyana Ralalage, Adiesha" userId="15fd5c93-10d6-4014-8103-1a4931e3c018" providerId="ADAL" clId="{225DAEE5-24AB-4700-B575-A2DDB2C3F435}" dt="2025-01-28T19:35:29.095" v="2886" actId="14100"/>
          <ac:spMkLst>
            <pc:docMk/>
            <pc:sldMk cId="1052619138" sldId="1489"/>
            <ac:spMk id="3" creationId="{04CD1EB6-8A7C-513F-73E2-75D86F70DACF}"/>
          </ac:spMkLst>
        </pc:spChg>
        <pc:spChg chg="add mod">
          <ac:chgData name="Liyana Ralalage, Adiesha" userId="15fd5c93-10d6-4014-8103-1a4931e3c018" providerId="ADAL" clId="{225DAEE5-24AB-4700-B575-A2DDB2C3F435}" dt="2025-01-28T19:35:22.462" v="2880" actId="478"/>
          <ac:spMkLst>
            <pc:docMk/>
            <pc:sldMk cId="1052619138" sldId="1489"/>
            <ac:spMk id="4" creationId="{1C320B82-730A-919E-8016-B2568FCDDBAD}"/>
          </ac:spMkLst>
        </pc:spChg>
        <pc:spChg chg="add mod">
          <ac:chgData name="Liyana Ralalage, Adiesha" userId="15fd5c93-10d6-4014-8103-1a4931e3c018" providerId="ADAL" clId="{225DAEE5-24AB-4700-B575-A2DDB2C3F435}" dt="2025-01-28T19:36:26.617" v="2895" actId="1076"/>
          <ac:spMkLst>
            <pc:docMk/>
            <pc:sldMk cId="1052619138" sldId="1489"/>
            <ac:spMk id="6" creationId="{56570A99-7B4C-F949-3EE5-BB15F7F81812}"/>
          </ac:spMkLst>
        </pc:spChg>
        <pc:picChg chg="add del mod">
          <ac:chgData name="Liyana Ralalage, Adiesha" userId="15fd5c93-10d6-4014-8103-1a4931e3c018" providerId="ADAL" clId="{225DAEE5-24AB-4700-B575-A2DDB2C3F435}" dt="2025-01-28T19:35:24.600" v="2884" actId="1076"/>
          <ac:picMkLst>
            <pc:docMk/>
            <pc:sldMk cId="1052619138" sldId="1489"/>
            <ac:picMk id="8194" creationId="{B47CB126-4EAB-431F-6453-355A0128C9C9}"/>
          </ac:picMkLst>
        </pc:picChg>
        <pc:picChg chg="add mod">
          <ac:chgData name="Liyana Ralalage, Adiesha" userId="15fd5c93-10d6-4014-8103-1a4931e3c018" providerId="ADAL" clId="{225DAEE5-24AB-4700-B575-A2DDB2C3F435}" dt="2025-01-28T19:35:30.837" v="2888" actId="1076"/>
          <ac:picMkLst>
            <pc:docMk/>
            <pc:sldMk cId="1052619138" sldId="1489"/>
            <ac:picMk id="8196" creationId="{1ADC747E-1831-DD62-7E23-9722AA2ACD54}"/>
          </ac:picMkLst>
        </pc:picChg>
      </pc:sldChg>
      <pc:sldChg chg="addSp modSp new mod modAnim">
        <pc:chgData name="Liyana Ralalage, Adiesha" userId="15fd5c93-10d6-4014-8103-1a4931e3c018" providerId="ADAL" clId="{225DAEE5-24AB-4700-B575-A2DDB2C3F435}" dt="2025-01-28T19:45:06.155" v="3115"/>
        <pc:sldMkLst>
          <pc:docMk/>
          <pc:sldMk cId="3767896997" sldId="1490"/>
        </pc:sldMkLst>
        <pc:spChg chg="mod">
          <ac:chgData name="Liyana Ralalage, Adiesha" userId="15fd5c93-10d6-4014-8103-1a4931e3c018" providerId="ADAL" clId="{225DAEE5-24AB-4700-B575-A2DDB2C3F435}" dt="2025-01-28T19:38:24.811" v="2899"/>
          <ac:spMkLst>
            <pc:docMk/>
            <pc:sldMk cId="3767896997" sldId="1490"/>
            <ac:spMk id="2" creationId="{D8287027-5743-B65C-EB54-F53D13A5843E}"/>
          </ac:spMkLst>
        </pc:spChg>
        <pc:spChg chg="mod">
          <ac:chgData name="Liyana Ralalage, Adiesha" userId="15fd5c93-10d6-4014-8103-1a4931e3c018" providerId="ADAL" clId="{225DAEE5-24AB-4700-B575-A2DDB2C3F435}" dt="2025-01-28T19:40:50.870" v="2979" actId="14100"/>
          <ac:spMkLst>
            <pc:docMk/>
            <pc:sldMk cId="3767896997" sldId="1490"/>
            <ac:spMk id="3" creationId="{1A65283A-7098-BA9F-5156-48E51E25B549}"/>
          </ac:spMkLst>
        </pc:spChg>
        <pc:spChg chg="add mod">
          <ac:chgData name="Liyana Ralalage, Adiesha" userId="15fd5c93-10d6-4014-8103-1a4931e3c018" providerId="ADAL" clId="{225DAEE5-24AB-4700-B575-A2DDB2C3F435}" dt="2025-01-28T19:40:57.909" v="2983" actId="1076"/>
          <ac:spMkLst>
            <pc:docMk/>
            <pc:sldMk cId="3767896997" sldId="1490"/>
            <ac:spMk id="5" creationId="{0270C8CA-591F-79E3-E362-04856AF474C6}"/>
          </ac:spMkLst>
        </pc:spChg>
        <pc:spChg chg="add mod">
          <ac:chgData name="Liyana Ralalage, Adiesha" userId="15fd5c93-10d6-4014-8103-1a4931e3c018" providerId="ADAL" clId="{225DAEE5-24AB-4700-B575-A2DDB2C3F435}" dt="2025-01-28T19:45:03.026" v="3114" actId="113"/>
          <ac:spMkLst>
            <pc:docMk/>
            <pc:sldMk cId="3767896997" sldId="1490"/>
            <ac:spMk id="11" creationId="{A99AB740-9F7E-E732-284E-7E3D9C868324}"/>
          </ac:spMkLst>
        </pc:spChg>
        <pc:spChg chg="add mod">
          <ac:chgData name="Liyana Ralalage, Adiesha" userId="15fd5c93-10d6-4014-8103-1a4931e3c018" providerId="ADAL" clId="{225DAEE5-24AB-4700-B575-A2DDB2C3F435}" dt="2025-01-28T19:44:57.680" v="3112" actId="403"/>
          <ac:spMkLst>
            <pc:docMk/>
            <pc:sldMk cId="3767896997" sldId="1490"/>
            <ac:spMk id="12" creationId="{2FFBCFF1-D73B-C91C-C868-75C69C2EC759}"/>
          </ac:spMkLst>
        </pc:spChg>
        <pc:picChg chg="add mod">
          <ac:chgData name="Liyana Ralalage, Adiesha" userId="15fd5c93-10d6-4014-8103-1a4931e3c018" providerId="ADAL" clId="{225DAEE5-24AB-4700-B575-A2DDB2C3F435}" dt="2025-01-28T19:43:48.251" v="3014" actId="1076"/>
          <ac:picMkLst>
            <pc:docMk/>
            <pc:sldMk cId="3767896997" sldId="1490"/>
            <ac:picMk id="9218" creationId="{01F7C3C1-8FF1-2863-3713-C1E8F63E2757}"/>
          </ac:picMkLst>
        </pc:picChg>
        <pc:cxnChg chg="add mod">
          <ac:chgData name="Liyana Ralalage, Adiesha" userId="15fd5c93-10d6-4014-8103-1a4931e3c018" providerId="ADAL" clId="{225DAEE5-24AB-4700-B575-A2DDB2C3F435}" dt="2025-01-28T19:43:50.771" v="3018" actId="1035"/>
          <ac:cxnSpMkLst>
            <pc:docMk/>
            <pc:sldMk cId="3767896997" sldId="1490"/>
            <ac:cxnSpMk id="7" creationId="{9E981043-8D1D-0E04-73C6-3917B2064CB3}"/>
          </ac:cxnSpMkLst>
        </pc:cxnChg>
      </pc:sldChg>
      <pc:sldChg chg="modSp add">
        <pc:chgData name="Liyana Ralalage, Adiesha" userId="15fd5c93-10d6-4014-8103-1a4931e3c018" providerId="ADAL" clId="{225DAEE5-24AB-4700-B575-A2DDB2C3F435}" dt="2025-01-28T19:47:04.368" v="3228" actId="20577"/>
        <pc:sldMkLst>
          <pc:docMk/>
          <pc:sldMk cId="2697522837" sldId="1491"/>
        </pc:sldMkLst>
        <pc:spChg chg="mod">
          <ac:chgData name="Liyana Ralalage, Adiesha" userId="15fd5c93-10d6-4014-8103-1a4931e3c018" providerId="ADAL" clId="{225DAEE5-24AB-4700-B575-A2DDB2C3F435}" dt="2025-01-28T19:47:04.368" v="3228" actId="20577"/>
          <ac:spMkLst>
            <pc:docMk/>
            <pc:sldMk cId="2697522837" sldId="1491"/>
            <ac:spMk id="11" creationId="{A99AB740-9F7E-E732-284E-7E3D9C868324}"/>
          </ac:spMkLst>
        </pc:spChg>
      </pc:sldChg>
      <pc:sldChg chg="modSp new mod">
        <pc:chgData name="Liyana Ralalage, Adiesha" userId="15fd5c93-10d6-4014-8103-1a4931e3c018" providerId="ADAL" clId="{225DAEE5-24AB-4700-B575-A2DDB2C3F435}" dt="2025-01-28T20:04:21.307" v="3833" actId="207"/>
        <pc:sldMkLst>
          <pc:docMk/>
          <pc:sldMk cId="2076108989" sldId="1492"/>
        </pc:sldMkLst>
        <pc:spChg chg="mod">
          <ac:chgData name="Liyana Ralalage, Adiesha" userId="15fd5c93-10d6-4014-8103-1a4931e3c018" providerId="ADAL" clId="{225DAEE5-24AB-4700-B575-A2DDB2C3F435}" dt="2025-01-28T19:57:17.046" v="3266" actId="14100"/>
          <ac:spMkLst>
            <pc:docMk/>
            <pc:sldMk cId="2076108989" sldId="1492"/>
            <ac:spMk id="2" creationId="{9122B42F-8AF2-2AF6-603C-0D5838FB9C5D}"/>
          </ac:spMkLst>
        </pc:spChg>
        <pc:spChg chg="mod">
          <ac:chgData name="Liyana Ralalage, Adiesha" userId="15fd5c93-10d6-4014-8103-1a4931e3c018" providerId="ADAL" clId="{225DAEE5-24AB-4700-B575-A2DDB2C3F435}" dt="2025-01-28T20:04:21.307" v="3833" actId="207"/>
          <ac:spMkLst>
            <pc:docMk/>
            <pc:sldMk cId="2076108989" sldId="1492"/>
            <ac:spMk id="3" creationId="{3214F394-C378-505B-5D3B-D28DEEB150CB}"/>
          </ac:spMkLst>
        </pc:spChg>
      </pc:sldChg>
      <pc:sldChg chg="modSp add mod">
        <pc:chgData name="Liyana Ralalage, Adiesha" userId="15fd5c93-10d6-4014-8103-1a4931e3c018" providerId="ADAL" clId="{225DAEE5-24AB-4700-B575-A2DDB2C3F435}" dt="2025-01-28T20:12:13.304" v="4272" actId="21"/>
        <pc:sldMkLst>
          <pc:docMk/>
          <pc:sldMk cId="2168881814" sldId="1493"/>
        </pc:sldMkLst>
        <pc:spChg chg="mod">
          <ac:chgData name="Liyana Ralalage, Adiesha" userId="15fd5c93-10d6-4014-8103-1a4931e3c018" providerId="ADAL" clId="{225DAEE5-24AB-4700-B575-A2DDB2C3F435}" dt="2025-01-28T20:09:09.183" v="3923" actId="20577"/>
          <ac:spMkLst>
            <pc:docMk/>
            <pc:sldMk cId="2168881814" sldId="1493"/>
            <ac:spMk id="2" creationId="{9122B42F-8AF2-2AF6-603C-0D5838FB9C5D}"/>
          </ac:spMkLst>
        </pc:spChg>
        <pc:spChg chg="mod">
          <ac:chgData name="Liyana Ralalage, Adiesha" userId="15fd5c93-10d6-4014-8103-1a4931e3c018" providerId="ADAL" clId="{225DAEE5-24AB-4700-B575-A2DDB2C3F435}" dt="2025-01-28T20:12:13.304" v="4272" actId="21"/>
          <ac:spMkLst>
            <pc:docMk/>
            <pc:sldMk cId="2168881814" sldId="1493"/>
            <ac:spMk id="3" creationId="{3214F394-C378-505B-5D3B-D28DEEB150CB}"/>
          </ac:spMkLst>
        </pc:spChg>
      </pc:sldChg>
      <pc:sldChg chg="modSp add mod">
        <pc:chgData name="Liyana Ralalage, Adiesha" userId="15fd5c93-10d6-4014-8103-1a4931e3c018" providerId="ADAL" clId="{225DAEE5-24AB-4700-B575-A2DDB2C3F435}" dt="2025-01-28T20:14:07.378" v="4339" actId="6549"/>
        <pc:sldMkLst>
          <pc:docMk/>
          <pc:sldMk cId="2890452527" sldId="1494"/>
        </pc:sldMkLst>
        <pc:spChg chg="mod">
          <ac:chgData name="Liyana Ralalage, Adiesha" userId="15fd5c93-10d6-4014-8103-1a4931e3c018" providerId="ADAL" clId="{225DAEE5-24AB-4700-B575-A2DDB2C3F435}" dt="2025-01-28T20:14:07.378" v="4339" actId="6549"/>
          <ac:spMkLst>
            <pc:docMk/>
            <pc:sldMk cId="2890452527" sldId="1494"/>
            <ac:spMk id="3" creationId="{3214F394-C378-505B-5D3B-D28DEEB150CB}"/>
          </ac:spMkLst>
        </pc:spChg>
      </pc:sldChg>
      <pc:sldChg chg="modSp add mod">
        <pc:chgData name="Liyana Ralalage, Adiesha" userId="15fd5c93-10d6-4014-8103-1a4931e3c018" providerId="ADAL" clId="{225DAEE5-24AB-4700-B575-A2DDB2C3F435}" dt="2025-01-28T20:18:13.894" v="4779" actId="20577"/>
        <pc:sldMkLst>
          <pc:docMk/>
          <pc:sldMk cId="3260206552" sldId="1495"/>
        </pc:sldMkLst>
        <pc:spChg chg="mod">
          <ac:chgData name="Liyana Ralalage, Adiesha" userId="15fd5c93-10d6-4014-8103-1a4931e3c018" providerId="ADAL" clId="{225DAEE5-24AB-4700-B575-A2DDB2C3F435}" dt="2025-01-28T20:18:13.894" v="4779" actId="20577"/>
          <ac:spMkLst>
            <pc:docMk/>
            <pc:sldMk cId="3260206552" sldId="1495"/>
            <ac:spMk id="3" creationId="{3214F394-C378-505B-5D3B-D28DEEB150CB}"/>
          </ac:spMkLst>
        </pc:spChg>
      </pc:sldChg>
      <pc:sldChg chg="modSp add mod">
        <pc:chgData name="Liyana Ralalage, Adiesha" userId="15fd5c93-10d6-4014-8103-1a4931e3c018" providerId="ADAL" clId="{225DAEE5-24AB-4700-B575-A2DDB2C3F435}" dt="2025-01-28T20:20:34.381" v="5070" actId="20577"/>
        <pc:sldMkLst>
          <pc:docMk/>
          <pc:sldMk cId="3166937332" sldId="1496"/>
        </pc:sldMkLst>
        <pc:spChg chg="mod">
          <ac:chgData name="Liyana Ralalage, Adiesha" userId="15fd5c93-10d6-4014-8103-1a4931e3c018" providerId="ADAL" clId="{225DAEE5-24AB-4700-B575-A2DDB2C3F435}" dt="2025-01-28T20:20:34.381" v="5070" actId="20577"/>
          <ac:spMkLst>
            <pc:docMk/>
            <pc:sldMk cId="3166937332" sldId="1496"/>
            <ac:spMk id="3" creationId="{3214F394-C378-505B-5D3B-D28DEEB150CB}"/>
          </ac:spMkLst>
        </pc:spChg>
      </pc:sldChg>
      <pc:sldChg chg="addSp delSp modSp add mod ord delAnim modShow">
        <pc:chgData name="Liyana Ralalage, Adiesha" userId="15fd5c93-10d6-4014-8103-1a4931e3c018" providerId="ADAL" clId="{225DAEE5-24AB-4700-B575-A2DDB2C3F435}" dt="2025-01-30T21:51:27.648" v="5774" actId="729"/>
        <pc:sldMkLst>
          <pc:docMk/>
          <pc:sldMk cId="697134976" sldId="1497"/>
        </pc:sldMkLst>
        <pc:spChg chg="mod">
          <ac:chgData name="Liyana Ralalage, Adiesha" userId="15fd5c93-10d6-4014-8103-1a4931e3c018" providerId="ADAL" clId="{225DAEE5-24AB-4700-B575-A2DDB2C3F435}" dt="2025-01-28T20:47:51.492" v="5127" actId="1076"/>
          <ac:spMkLst>
            <pc:docMk/>
            <pc:sldMk cId="697134976" sldId="1497"/>
            <ac:spMk id="3" creationId="{1A65283A-7098-BA9F-5156-48E51E25B549}"/>
          </ac:spMkLst>
        </pc:spChg>
        <pc:spChg chg="add mod">
          <ac:chgData name="Liyana Ralalage, Adiesha" userId="15fd5c93-10d6-4014-8103-1a4931e3c018" providerId="ADAL" clId="{225DAEE5-24AB-4700-B575-A2DDB2C3F435}" dt="2025-01-30T21:50:59.016" v="5770" actId="403"/>
          <ac:spMkLst>
            <pc:docMk/>
            <pc:sldMk cId="697134976" sldId="1497"/>
            <ac:spMk id="7" creationId="{312A88E2-6BF2-83D2-E6E5-BC6F90B3D244}"/>
          </ac:spMkLst>
        </pc:spChg>
        <pc:spChg chg="del">
          <ac:chgData name="Liyana Ralalage, Adiesha" userId="15fd5c93-10d6-4014-8103-1a4931e3c018" providerId="ADAL" clId="{225DAEE5-24AB-4700-B575-A2DDB2C3F435}" dt="2025-01-28T20:22:52.827" v="5075" actId="478"/>
          <ac:spMkLst>
            <pc:docMk/>
            <pc:sldMk cId="697134976" sldId="1497"/>
            <ac:spMk id="11" creationId="{A99AB740-9F7E-E732-284E-7E3D9C868324}"/>
          </ac:spMkLst>
        </pc:spChg>
        <pc:spChg chg="del mod">
          <ac:chgData name="Liyana Ralalage, Adiesha" userId="15fd5c93-10d6-4014-8103-1a4931e3c018" providerId="ADAL" clId="{225DAEE5-24AB-4700-B575-A2DDB2C3F435}" dt="2025-01-28T20:22:55.906" v="5077" actId="478"/>
          <ac:spMkLst>
            <pc:docMk/>
            <pc:sldMk cId="697134976" sldId="1497"/>
            <ac:spMk id="12" creationId="{2FFBCFF1-D73B-C91C-C868-75C69C2EC759}"/>
          </ac:spMkLst>
        </pc:spChg>
        <pc:graphicFrameChg chg="add mod modGraphic">
          <ac:chgData name="Liyana Ralalage, Adiesha" userId="15fd5c93-10d6-4014-8103-1a4931e3c018" providerId="ADAL" clId="{225DAEE5-24AB-4700-B575-A2DDB2C3F435}" dt="2025-01-28T20:47:39.502" v="5126" actId="14100"/>
          <ac:graphicFrameMkLst>
            <pc:docMk/>
            <pc:sldMk cId="697134976" sldId="1497"/>
            <ac:graphicFrameMk id="4" creationId="{2C3543A3-E1E4-5DC0-CBA9-4BAFE9125419}"/>
          </ac:graphicFrameMkLst>
        </pc:graphicFrameChg>
        <pc:picChg chg="del">
          <ac:chgData name="Liyana Ralalage, Adiesha" userId="15fd5c93-10d6-4014-8103-1a4931e3c018" providerId="ADAL" clId="{225DAEE5-24AB-4700-B575-A2DDB2C3F435}" dt="2025-01-28T20:22:57.393" v="5078" actId="478"/>
          <ac:picMkLst>
            <pc:docMk/>
            <pc:sldMk cId="697134976" sldId="1497"/>
            <ac:picMk id="9218" creationId="{01F7C3C1-8FF1-2863-3713-C1E8F63E2757}"/>
          </ac:picMkLst>
        </pc:picChg>
        <pc:cxnChg chg="del">
          <ac:chgData name="Liyana Ralalage, Adiesha" userId="15fd5c93-10d6-4014-8103-1a4931e3c018" providerId="ADAL" clId="{225DAEE5-24AB-4700-B575-A2DDB2C3F435}" dt="2025-01-28T20:22:50.401" v="5074" actId="478"/>
          <ac:cxnSpMkLst>
            <pc:docMk/>
            <pc:sldMk cId="697134976" sldId="1497"/>
            <ac:cxnSpMk id="7" creationId="{9E981043-8D1D-0E04-73C6-3917B2064CB3}"/>
          </ac:cxnSpMkLst>
        </pc:cxnChg>
      </pc:sldChg>
      <pc:sldChg chg="addSp delSp modSp add mod">
        <pc:chgData name="Liyana Ralalage, Adiesha" userId="15fd5c93-10d6-4014-8103-1a4931e3c018" providerId="ADAL" clId="{225DAEE5-24AB-4700-B575-A2DDB2C3F435}" dt="2025-01-30T21:51:30.034" v="5775"/>
        <pc:sldMkLst>
          <pc:docMk/>
          <pc:sldMk cId="1102021084" sldId="1498"/>
        </pc:sldMkLst>
        <pc:spChg chg="add del mod">
          <ac:chgData name="Liyana Ralalage, Adiesha" userId="15fd5c93-10d6-4014-8103-1a4931e3c018" providerId="ADAL" clId="{225DAEE5-24AB-4700-B575-A2DDB2C3F435}" dt="2025-01-30T21:51:12.221" v="5773" actId="478"/>
          <ac:spMkLst>
            <pc:docMk/>
            <pc:sldMk cId="1102021084" sldId="1498"/>
            <ac:spMk id="7" creationId="{3F05EE71-C6CD-5E7C-5FB4-F72BA1E19D67}"/>
          </ac:spMkLst>
        </pc:spChg>
        <pc:spChg chg="add mod">
          <ac:chgData name="Liyana Ralalage, Adiesha" userId="15fd5c93-10d6-4014-8103-1a4931e3c018" providerId="ADAL" clId="{225DAEE5-24AB-4700-B575-A2DDB2C3F435}" dt="2025-01-30T21:51:30.034" v="5775"/>
          <ac:spMkLst>
            <pc:docMk/>
            <pc:sldMk cId="1102021084" sldId="1498"/>
            <ac:spMk id="8" creationId="{565E49C5-0154-A9E8-E4F6-22E35204FFFB}"/>
          </ac:spMkLst>
        </pc:spChg>
        <pc:graphicFrameChg chg="del">
          <ac:chgData name="Liyana Ralalage, Adiesha" userId="15fd5c93-10d6-4014-8103-1a4931e3c018" providerId="ADAL" clId="{225DAEE5-24AB-4700-B575-A2DDB2C3F435}" dt="2025-01-28T20:53:53.310" v="5145" actId="478"/>
          <ac:graphicFrameMkLst>
            <pc:docMk/>
            <pc:sldMk cId="1102021084" sldId="1498"/>
            <ac:graphicFrameMk id="4" creationId="{2C3543A3-E1E4-5DC0-CBA9-4BAFE9125419}"/>
          </ac:graphicFrameMkLst>
        </pc:graphicFrameChg>
        <pc:graphicFrameChg chg="add mod modGraphic">
          <ac:chgData name="Liyana Ralalage, Adiesha" userId="15fd5c93-10d6-4014-8103-1a4931e3c018" providerId="ADAL" clId="{225DAEE5-24AB-4700-B575-A2DDB2C3F435}" dt="2025-01-28T20:54:04.217" v="5149" actId="122"/>
          <ac:graphicFrameMkLst>
            <pc:docMk/>
            <pc:sldMk cId="1102021084" sldId="1498"/>
            <ac:graphicFrameMk id="6" creationId="{75136692-B9AE-2901-549B-645B5ADB276E}"/>
          </ac:graphicFrameMkLst>
        </pc:graphicFrameChg>
      </pc:sldChg>
      <pc:sldChg chg="addSp delSp modSp add mod">
        <pc:chgData name="Liyana Ralalage, Adiesha" userId="15fd5c93-10d6-4014-8103-1a4931e3c018" providerId="ADAL" clId="{225DAEE5-24AB-4700-B575-A2DDB2C3F435}" dt="2025-01-30T21:51:33.166" v="5776"/>
        <pc:sldMkLst>
          <pc:docMk/>
          <pc:sldMk cId="968030860" sldId="1499"/>
        </pc:sldMkLst>
        <pc:spChg chg="mod">
          <ac:chgData name="Liyana Ralalage, Adiesha" userId="15fd5c93-10d6-4014-8103-1a4931e3c018" providerId="ADAL" clId="{225DAEE5-24AB-4700-B575-A2DDB2C3F435}" dt="2025-01-28T20:51:55.287" v="5133" actId="20577"/>
          <ac:spMkLst>
            <pc:docMk/>
            <pc:sldMk cId="968030860" sldId="1499"/>
            <ac:spMk id="3" creationId="{1A65283A-7098-BA9F-5156-48E51E25B549}"/>
          </ac:spMkLst>
        </pc:spChg>
        <pc:spChg chg="add mod">
          <ac:chgData name="Liyana Ralalage, Adiesha" userId="15fd5c93-10d6-4014-8103-1a4931e3c018" providerId="ADAL" clId="{225DAEE5-24AB-4700-B575-A2DDB2C3F435}" dt="2025-01-30T21:51:33.166" v="5776"/>
          <ac:spMkLst>
            <pc:docMk/>
            <pc:sldMk cId="968030860" sldId="1499"/>
            <ac:spMk id="4" creationId="{6EA99E24-7F66-5D36-EB9D-482FC40B70BE}"/>
          </ac:spMkLst>
        </pc:spChg>
        <pc:graphicFrameChg chg="del">
          <ac:chgData name="Liyana Ralalage, Adiesha" userId="15fd5c93-10d6-4014-8103-1a4931e3c018" providerId="ADAL" clId="{225DAEE5-24AB-4700-B575-A2DDB2C3F435}" dt="2025-01-28T20:51:58.333" v="5134" actId="478"/>
          <ac:graphicFrameMkLst>
            <pc:docMk/>
            <pc:sldMk cId="968030860" sldId="1499"/>
            <ac:graphicFrameMk id="4" creationId="{2C3543A3-E1E4-5DC0-CBA9-4BAFE9125419}"/>
          </ac:graphicFrameMkLst>
        </pc:graphicFrameChg>
        <pc:graphicFrameChg chg="add del mod">
          <ac:chgData name="Liyana Ralalage, Adiesha" userId="15fd5c93-10d6-4014-8103-1a4931e3c018" providerId="ADAL" clId="{225DAEE5-24AB-4700-B575-A2DDB2C3F435}" dt="2025-01-28T20:52:03.006" v="5136" actId="478"/>
          <ac:graphicFrameMkLst>
            <pc:docMk/>
            <pc:sldMk cId="968030860" sldId="1499"/>
            <ac:graphicFrameMk id="6" creationId="{3BAA0B43-871E-7994-7F73-E3CD9304949C}"/>
          </ac:graphicFrameMkLst>
        </pc:graphicFrameChg>
        <pc:graphicFrameChg chg="add del mod modGraphic">
          <ac:chgData name="Liyana Ralalage, Adiesha" userId="15fd5c93-10d6-4014-8103-1a4931e3c018" providerId="ADAL" clId="{225DAEE5-24AB-4700-B575-A2DDB2C3F435}" dt="2025-01-28T20:53:01.191" v="5141" actId="478"/>
          <ac:graphicFrameMkLst>
            <pc:docMk/>
            <pc:sldMk cId="968030860" sldId="1499"/>
            <ac:graphicFrameMk id="7" creationId="{9CDB9736-766C-2FE3-FB71-B65C741B3836}"/>
          </ac:graphicFrameMkLst>
        </pc:graphicFrameChg>
        <pc:graphicFrameChg chg="add mod modGraphic">
          <ac:chgData name="Liyana Ralalage, Adiesha" userId="15fd5c93-10d6-4014-8103-1a4931e3c018" providerId="ADAL" clId="{225DAEE5-24AB-4700-B575-A2DDB2C3F435}" dt="2025-01-28T21:35:52.305" v="5152" actId="14100"/>
          <ac:graphicFrameMkLst>
            <pc:docMk/>
            <pc:sldMk cId="968030860" sldId="1499"/>
            <ac:graphicFrameMk id="8" creationId="{62852516-5BB6-8673-129B-A18BCEC1CAC3}"/>
          </ac:graphicFrameMkLst>
        </pc:graphicFrameChg>
      </pc:sldChg>
      <pc:sldChg chg="addSp delSp modSp new mod">
        <pc:chgData name="Liyana Ralalage, Adiesha" userId="15fd5c93-10d6-4014-8103-1a4931e3c018" providerId="ADAL" clId="{225DAEE5-24AB-4700-B575-A2DDB2C3F435}" dt="2025-01-30T00:49:34.317" v="5521" actId="1076"/>
        <pc:sldMkLst>
          <pc:docMk/>
          <pc:sldMk cId="4054834757" sldId="1500"/>
        </pc:sldMkLst>
        <pc:spChg chg="mod">
          <ac:chgData name="Liyana Ralalage, Adiesha" userId="15fd5c93-10d6-4014-8103-1a4931e3c018" providerId="ADAL" clId="{225DAEE5-24AB-4700-B575-A2DDB2C3F435}" dt="2025-01-29T20:22:15.221" v="5184" actId="20577"/>
          <ac:spMkLst>
            <pc:docMk/>
            <pc:sldMk cId="4054834757" sldId="1500"/>
            <ac:spMk id="2" creationId="{1020F917-423B-1E84-6BED-983172D26F87}"/>
          </ac:spMkLst>
        </pc:spChg>
        <pc:spChg chg="del">
          <ac:chgData name="Liyana Ralalage, Adiesha" userId="15fd5c93-10d6-4014-8103-1a4931e3c018" providerId="ADAL" clId="{225DAEE5-24AB-4700-B575-A2DDB2C3F435}" dt="2025-01-29T20:22:22.140" v="5185" actId="478"/>
          <ac:spMkLst>
            <pc:docMk/>
            <pc:sldMk cId="4054834757" sldId="1500"/>
            <ac:spMk id="3" creationId="{3C71F915-C979-D04B-59B0-50496302B5F5}"/>
          </ac:spMkLst>
        </pc:spChg>
        <pc:spChg chg="add mod">
          <ac:chgData name="Liyana Ralalage, Adiesha" userId="15fd5c93-10d6-4014-8103-1a4931e3c018" providerId="ADAL" clId="{225DAEE5-24AB-4700-B575-A2DDB2C3F435}" dt="2025-01-29T20:25:44.634" v="5196" actId="1076"/>
          <ac:spMkLst>
            <pc:docMk/>
            <pc:sldMk cId="4054834757" sldId="1500"/>
            <ac:spMk id="4" creationId="{C98DDBD7-4303-BB1D-B4BF-E698AFA52C2B}"/>
          </ac:spMkLst>
        </pc:spChg>
        <pc:spChg chg="add mod">
          <ac:chgData name="Liyana Ralalage, Adiesha" userId="15fd5c93-10d6-4014-8103-1a4931e3c018" providerId="ADAL" clId="{225DAEE5-24AB-4700-B575-A2DDB2C3F435}" dt="2025-01-29T20:26:30.532" v="5221" actId="20577"/>
          <ac:spMkLst>
            <pc:docMk/>
            <pc:sldMk cId="4054834757" sldId="1500"/>
            <ac:spMk id="7" creationId="{1034BEE9-CF47-D1F1-DE8D-726A8FAEF5E5}"/>
          </ac:spMkLst>
        </pc:spChg>
        <pc:spChg chg="add mod">
          <ac:chgData name="Liyana Ralalage, Adiesha" userId="15fd5c93-10d6-4014-8103-1a4931e3c018" providerId="ADAL" clId="{225DAEE5-24AB-4700-B575-A2DDB2C3F435}" dt="2025-01-29T20:27:41.592" v="5248" actId="20577"/>
          <ac:spMkLst>
            <pc:docMk/>
            <pc:sldMk cId="4054834757" sldId="1500"/>
            <ac:spMk id="8" creationId="{BB6C1AD7-E336-EBA7-FB82-5469515570ED}"/>
          </ac:spMkLst>
        </pc:spChg>
        <pc:spChg chg="add del mod">
          <ac:chgData name="Liyana Ralalage, Adiesha" userId="15fd5c93-10d6-4014-8103-1a4931e3c018" providerId="ADAL" clId="{225DAEE5-24AB-4700-B575-A2DDB2C3F435}" dt="2025-01-29T20:27:04.456" v="5228"/>
          <ac:spMkLst>
            <pc:docMk/>
            <pc:sldMk cId="4054834757" sldId="1500"/>
            <ac:spMk id="9" creationId="{B9F2E68D-177F-D1D1-5B1B-4578400D9BB6}"/>
          </ac:spMkLst>
        </pc:spChg>
        <pc:spChg chg="add mod">
          <ac:chgData name="Liyana Ralalage, Adiesha" userId="15fd5c93-10d6-4014-8103-1a4931e3c018" providerId="ADAL" clId="{225DAEE5-24AB-4700-B575-A2DDB2C3F435}" dt="2025-01-29T20:29:15.432" v="5346" actId="20577"/>
          <ac:spMkLst>
            <pc:docMk/>
            <pc:sldMk cId="4054834757" sldId="1500"/>
            <ac:spMk id="10" creationId="{9184D9FD-ACB1-A61F-784C-361A0B599996}"/>
          </ac:spMkLst>
        </pc:spChg>
        <pc:graphicFrameChg chg="add mod">
          <ac:chgData name="Liyana Ralalage, Adiesha" userId="15fd5c93-10d6-4014-8103-1a4931e3c018" providerId="ADAL" clId="{225DAEE5-24AB-4700-B575-A2DDB2C3F435}" dt="2025-01-29T20:25:39.677" v="5195" actId="1076"/>
          <ac:graphicFrameMkLst>
            <pc:docMk/>
            <pc:sldMk cId="4054834757" sldId="1500"/>
            <ac:graphicFrameMk id="5" creationId="{366B56B9-8453-D176-B508-7A0F4B49C62C}"/>
          </ac:graphicFrameMkLst>
        </pc:graphicFrameChg>
        <pc:graphicFrameChg chg="add mod modGraphic">
          <ac:chgData name="Liyana Ralalage, Adiesha" userId="15fd5c93-10d6-4014-8103-1a4931e3c018" providerId="ADAL" clId="{225DAEE5-24AB-4700-B575-A2DDB2C3F435}" dt="2025-01-29T20:25:37.032" v="5194" actId="1076"/>
          <ac:graphicFrameMkLst>
            <pc:docMk/>
            <pc:sldMk cId="4054834757" sldId="1500"/>
            <ac:graphicFrameMk id="6" creationId="{660938DE-4ED2-D2EB-6547-1E9C64693643}"/>
          </ac:graphicFrameMkLst>
        </pc:graphicFrameChg>
        <pc:picChg chg="add mod">
          <ac:chgData name="Liyana Ralalage, Adiesha" userId="15fd5c93-10d6-4014-8103-1a4931e3c018" providerId="ADAL" clId="{225DAEE5-24AB-4700-B575-A2DDB2C3F435}" dt="2025-01-30T00:49:34.317" v="5521" actId="1076"/>
          <ac:picMkLst>
            <pc:docMk/>
            <pc:sldMk cId="4054834757" sldId="1500"/>
            <ac:picMk id="1026" creationId="{250A2B6A-C20F-7FA3-04DE-7E41D67F48EF}"/>
          </ac:picMkLst>
        </pc:picChg>
      </pc:sldChg>
      <pc:sldChg chg="new del">
        <pc:chgData name="Liyana Ralalage, Adiesha" userId="15fd5c93-10d6-4014-8103-1a4931e3c018" providerId="ADAL" clId="{225DAEE5-24AB-4700-B575-A2DDB2C3F435}" dt="2025-01-29T20:31:42.808" v="5519" actId="47"/>
        <pc:sldMkLst>
          <pc:docMk/>
          <pc:sldMk cId="3501658730" sldId="1501"/>
        </pc:sldMkLst>
      </pc:sldChg>
      <pc:sldChg chg="addSp delSp modSp new mod">
        <pc:chgData name="Liyana Ralalage, Adiesha" userId="15fd5c93-10d6-4014-8103-1a4931e3c018" providerId="ADAL" clId="{225DAEE5-24AB-4700-B575-A2DDB2C3F435}" dt="2025-01-29T20:31:37.787" v="5518" actId="20577"/>
        <pc:sldMkLst>
          <pc:docMk/>
          <pc:sldMk cId="1376741082" sldId="1502"/>
        </pc:sldMkLst>
        <pc:spChg chg="mod">
          <ac:chgData name="Liyana Ralalage, Adiesha" userId="15fd5c93-10d6-4014-8103-1a4931e3c018" providerId="ADAL" clId="{225DAEE5-24AB-4700-B575-A2DDB2C3F435}" dt="2025-01-29T20:29:36.698" v="5349"/>
          <ac:spMkLst>
            <pc:docMk/>
            <pc:sldMk cId="1376741082" sldId="1502"/>
            <ac:spMk id="2" creationId="{7BB0539F-454B-98E7-3380-666EAFAD86B2}"/>
          </ac:spMkLst>
        </pc:spChg>
        <pc:spChg chg="del mod">
          <ac:chgData name="Liyana Ralalage, Adiesha" userId="15fd5c93-10d6-4014-8103-1a4931e3c018" providerId="ADAL" clId="{225DAEE5-24AB-4700-B575-A2DDB2C3F435}" dt="2025-01-29T20:30:01.105" v="5351" actId="478"/>
          <ac:spMkLst>
            <pc:docMk/>
            <pc:sldMk cId="1376741082" sldId="1502"/>
            <ac:spMk id="3" creationId="{89905081-8ABE-6247-FB13-7414F57AA6E1}"/>
          </ac:spMkLst>
        </pc:spChg>
        <pc:spChg chg="add mod">
          <ac:chgData name="Liyana Ralalage, Adiesha" userId="15fd5c93-10d6-4014-8103-1a4931e3c018" providerId="ADAL" clId="{225DAEE5-24AB-4700-B575-A2DDB2C3F435}" dt="2025-01-29T20:31:37.787" v="5518" actId="20577"/>
          <ac:spMkLst>
            <pc:docMk/>
            <pc:sldMk cId="1376741082" sldId="1502"/>
            <ac:spMk id="6" creationId="{77CBD532-72EB-AC1C-FFB8-FE66E133314A}"/>
          </ac:spMkLst>
        </pc:spChg>
        <pc:picChg chg="add mod">
          <ac:chgData name="Liyana Ralalage, Adiesha" userId="15fd5c93-10d6-4014-8103-1a4931e3c018" providerId="ADAL" clId="{225DAEE5-24AB-4700-B575-A2DDB2C3F435}" dt="2025-01-29T20:30:03.551" v="5353" actId="1076"/>
          <ac:picMkLst>
            <pc:docMk/>
            <pc:sldMk cId="1376741082" sldId="1502"/>
            <ac:picMk id="5" creationId="{8E0C2D6C-95F3-803A-5862-36C3880EB500}"/>
          </ac:picMkLst>
        </pc:picChg>
      </pc:sldChg>
      <pc:sldChg chg="addSp delSp modSp new mod">
        <pc:chgData name="Liyana Ralalage, Adiesha" userId="15fd5c93-10d6-4014-8103-1a4931e3c018" providerId="ADAL" clId="{225DAEE5-24AB-4700-B575-A2DDB2C3F435}" dt="2025-01-30T19:02:45.688" v="5530" actId="1076"/>
        <pc:sldMkLst>
          <pc:docMk/>
          <pc:sldMk cId="3176509259" sldId="1503"/>
        </pc:sldMkLst>
        <pc:picChg chg="add del mod">
          <ac:chgData name="Liyana Ralalage, Adiesha" userId="15fd5c93-10d6-4014-8103-1a4931e3c018" providerId="ADAL" clId="{225DAEE5-24AB-4700-B575-A2DDB2C3F435}" dt="2025-01-30T19:02:35.110" v="5526" actId="478"/>
          <ac:picMkLst>
            <pc:docMk/>
            <pc:sldMk cId="3176509259" sldId="1503"/>
            <ac:picMk id="3" creationId="{267F3794-ED30-7312-3A5E-EEFA74CFCE53}"/>
          </ac:picMkLst>
        </pc:picChg>
        <pc:picChg chg="add mod">
          <ac:chgData name="Liyana Ralalage, Adiesha" userId="15fd5c93-10d6-4014-8103-1a4931e3c018" providerId="ADAL" clId="{225DAEE5-24AB-4700-B575-A2DDB2C3F435}" dt="2025-01-30T19:02:45.688" v="5530" actId="1076"/>
          <ac:picMkLst>
            <pc:docMk/>
            <pc:sldMk cId="3176509259" sldId="1503"/>
            <ac:picMk id="5" creationId="{3F1FD702-46F0-9A94-055B-BBD8A79705F4}"/>
          </ac:picMkLst>
        </pc:picChg>
      </pc:sldChg>
      <pc:sldMasterChg chg="del delSldLayout">
        <pc:chgData name="Liyana Ralalage, Adiesha" userId="15fd5c93-10d6-4014-8103-1a4931e3c018" providerId="ADAL" clId="{225DAEE5-24AB-4700-B575-A2DDB2C3F435}" dt="2025-01-25T00:43:25.788" v="42" actId="47"/>
        <pc:sldMasterMkLst>
          <pc:docMk/>
          <pc:sldMasterMk cId="2755014136" sldId="2147483723"/>
        </pc:sldMasterMkLst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388761641" sldId="2147483724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3495277066" sldId="2147483725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329253964" sldId="2147483726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098386338" sldId="2147483727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1140495334" sldId="2147483728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1159908102" sldId="2147483729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362363951" sldId="2147483730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227294753" sldId="2147483731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2426759782" sldId="2147483732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3743407627" sldId="2147483733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1863353126" sldId="2147483734"/>
          </pc:sldLayoutMkLst>
        </pc:sldLayoutChg>
        <pc:sldLayoutChg chg="del">
          <pc:chgData name="Liyana Ralalage, Adiesha" userId="15fd5c93-10d6-4014-8103-1a4931e3c018" providerId="ADAL" clId="{225DAEE5-24AB-4700-B575-A2DDB2C3F435}" dt="2025-01-25T00:43:25.788" v="42" actId="47"/>
          <pc:sldLayoutMkLst>
            <pc:docMk/>
            <pc:sldMasterMk cId="2755014136" sldId="2147483723"/>
            <pc:sldLayoutMk cId="1813326664" sldId="2147483749"/>
          </pc:sldLayoutMkLst>
        </pc:sldLayoutChg>
      </pc:sldMasterChg>
    </pc:docChg>
  </pc:docChgLst>
  <pc:docChgLst>
    <pc:chgData name="Liyana Ralalage, Adiesha" userId="15fd5c93-10d6-4014-8103-1a4931e3c018" providerId="ADAL" clId="{8300F834-298A-46F6-A925-54750E0931EF}"/>
    <pc:docChg chg="addSld modSld modSection">
      <pc:chgData name="Liyana Ralalage, Adiesha" userId="15fd5c93-10d6-4014-8103-1a4931e3c018" providerId="ADAL" clId="{8300F834-298A-46F6-A925-54750E0931EF}" dt="2025-01-09T21:03:02.405" v="2" actId="20577"/>
      <pc:docMkLst>
        <pc:docMk/>
      </pc:docMkLst>
      <pc:sldChg chg="modSp new mod">
        <pc:chgData name="Liyana Ralalage, Adiesha" userId="15fd5c93-10d6-4014-8103-1a4931e3c018" providerId="ADAL" clId="{8300F834-298A-46F6-A925-54750E0931EF}" dt="2025-01-09T21:03:02.405" v="2" actId="20577"/>
        <pc:sldMkLst>
          <pc:docMk/>
          <pc:sldMk cId="2619225836" sldId="1468"/>
        </pc:sldMkLst>
        <pc:spChg chg="mod">
          <ac:chgData name="Liyana Ralalage, Adiesha" userId="15fd5c93-10d6-4014-8103-1a4931e3c018" providerId="ADAL" clId="{8300F834-298A-46F6-A925-54750E0931EF}" dt="2025-01-09T21:03:02.405" v="2" actId="20577"/>
          <ac:spMkLst>
            <pc:docMk/>
            <pc:sldMk cId="2619225836" sldId="1468"/>
            <ac:spMk id="2" creationId="{3A95BBA3-5C8B-0EF8-420B-F14EFA1192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567F-6D72-6847-8267-5ABCDBDBF85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3A459-4BAB-4A40-A2DC-1D94CDABC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3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3A459-4BAB-4A40-A2DC-1D94CDABC1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4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B8E7-DF65-9237-9ACF-5DBC76EAF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sz="60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2B2F-D717-CEE8-4C5E-67070F98F3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DFE0-72EE-CDBD-10B4-E8FE3666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7390-B865-BFA5-A363-042AB6DC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A30A-7C20-B756-6CDE-613EA0D6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8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g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10601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heading">
            <a:extLst>
              <a:ext uri="{FF2B5EF4-FFF2-40B4-BE49-F238E27FC236}">
                <a16:creationId xmlns:a16="http://schemas.microsoft.com/office/drawing/2014/main" id="{9B8C8812-0873-0575-B9A0-CC9A20391F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1296401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2057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70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Full-slide Image a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0D3F4E-BB9F-566C-F7ED-F285F1FF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69E771-2D93-D322-2A70-BCB0A48E7F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779FE4-9838-FE31-D0B9-3344C30610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ackground Image">
            <a:extLst>
              <a:ext uri="{FF2B5EF4-FFF2-40B4-BE49-F238E27FC236}">
                <a16:creationId xmlns:a16="http://schemas.microsoft.com/office/drawing/2014/main" id="{919ECCA3-8BA0-9C76-6149-1C28E95C45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10515600" cy="680013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op Left Line">
            <a:extLst>
              <a:ext uri="{FF2B5EF4-FFF2-40B4-BE49-F238E27FC236}">
                <a16:creationId xmlns:a16="http://schemas.microsoft.com/office/drawing/2014/main" id="{DD34DDFF-DD34-38A8-C007-F3008FA98A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" y="0"/>
            <a:ext cx="27432" cy="1371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MSU Logo">
            <a:extLst>
              <a:ext uri="{FF2B5EF4-FFF2-40B4-BE49-F238E27FC236}">
                <a16:creationId xmlns:a16="http://schemas.microsoft.com/office/drawing/2014/main" id="{138F6142-4A42-AC9A-6F91-7F198DCDB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648" y="2286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5296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0F26-05FD-EB88-166E-259F1013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A8D2-D47B-65D3-9FCB-F11AF6CD3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0E15D-144F-94C5-E9F2-7756055A4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3277-DB28-EE44-188F-244DA045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5B6C6-AABE-8759-EAD5-5E252600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4627C-AE8C-06BC-E580-2E0C145A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6E2243A9-F3EF-67F4-D494-667833958D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48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E9FD-C2E6-DC99-0084-7A124109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E2725-23AD-25F4-169D-B81C81FA4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55EF-5693-FEDD-661F-BFCA13DB0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735AB-E3A6-8F2C-CC95-507DF799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43E76-D3A8-7D65-A10A-6D3B92AC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EE191-4193-12DA-2E08-DE90261B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D614380B-E0DE-A080-E2C2-75C68F4304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60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4094-5AA7-79D5-7136-2EC0D5466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C9E2A-F23D-E4E0-5E77-10BFB1D20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3E5B7-7942-9BDA-4734-DA0857C3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D427-326A-983E-A1D6-E2FF11E2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3ED7-02D9-D4F3-AABC-EC681094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2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7098-22AD-4BC9-794D-9D2F796D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4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3D225-2FE4-7311-B554-6D299A01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B5C74-BF90-C3D3-41E1-4E4B6AE9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5AE2-DE1A-7D69-DF91-073B3000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C1003-09AC-149D-D1B2-A4C200A4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24EC6745-47D3-FD3D-A23D-C2CBB6FD66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12078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EEDF-33F5-B556-741A-60DF1A85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59812-8247-766E-B779-47B3D8F36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78276-F12C-98F4-D51F-ECF8F21F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9C674-1582-2372-CD2D-1B1D04F9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755A5-62D3-48D9-DA70-CAEA6899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90E9-730C-6569-BCF2-A27B465E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9D78-1278-5932-40F5-84B6CF96B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15FFC-DC0E-AEE4-5216-5BA14D4E0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D415-4C09-7D76-D57C-AAC74C84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7347-B1AB-B9D6-5831-CAFAEFD1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EB047-1C5D-D965-8AF2-E8A6D304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2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307E-061B-0096-8F35-C5010968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682EA-F81A-FAC5-73A9-B7570E3DE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DDA51-7EF9-48A6-BC6F-1394CF4D1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8BA06-8945-8668-EC42-36798BF4D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E66D-8598-F9CC-4C13-62AA829DC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FDF51-4975-2DD7-D00D-0100E525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C46379-9AB9-1319-0491-48483F58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7F2EA-64BE-C84E-7529-43A116BD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9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632-957E-29C5-AD5B-D9FD2784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72A5E-E3A1-6893-FC1F-683BD44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08892-ED8E-ABB4-398F-A9ED4770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64DCE-09D3-3ADC-EB52-2A56A996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ubheading">
            <a:extLst>
              <a:ext uri="{FF2B5EF4-FFF2-40B4-BE49-F238E27FC236}">
                <a16:creationId xmlns:a16="http://schemas.microsoft.com/office/drawing/2014/main" id="{ECF0600B-5738-3EA1-FE87-20AE86A9A6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35849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8287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769C-0C7C-286F-7C05-F631301A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1106"/>
          </a:xfrm>
        </p:spPr>
        <p:txBody>
          <a:bodyPr>
            <a:normAutofit/>
          </a:bodyPr>
          <a:lstStyle>
            <a:lvl1pPr>
              <a:defRPr lang="en-US" sz="4400" b="1" i="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4B6CF-49C8-FF1A-3E10-BD7D0B16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43"/>
            <a:ext cx="10515600" cy="4190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57D92-040B-1E25-F39B-562CF716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2C136-E6A4-79BC-6D9B-0D94B363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537A-B24E-3639-8EDA-E7E546E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1354391E-3BCA-FE6F-A335-972C0177C4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62146D74-5604-EEA4-8F3E-AFFAA59692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0205" y="1145613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26849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58061-D30A-327E-9910-696A96F7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95C1A-A9A7-E2F6-F505-17A3B486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B2E67-7FA1-C93B-557A-1538FD3B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78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4572-BEF2-BC81-855C-8B97F91C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8AF9-31C8-7CDD-3B7E-66BE99BC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8CB83-8727-8F75-292B-7C906C870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FCD45-B4C3-8816-8684-20A6BEF0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B9942-C746-3B6D-3E95-5995B27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DBC6-43B6-3F6E-01E2-014B0ABE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3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76EC-9302-9885-32A5-1A6F330A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B9F58-DE16-76FA-3D9D-AFB4A534C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CE6B0-5BE3-E800-36AE-64BB8AB87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6A64C-6E7C-072C-37A0-4538421D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F31E0-54F6-B319-8315-3C2E62EE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74364-7567-2F61-6479-0EA1C0A1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4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D96C-9227-4DD9-9002-5BB133F4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AE73B-4183-EFE7-51FA-DAAA88AD2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B3310-7527-5C31-7C00-862269D8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0C84D-D5D3-8CCF-2533-1C90903E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839BD-6322-2478-D92D-EF7F6445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29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DA68F-F969-7020-E7AC-64D130C86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4ABEF-1455-393D-44F4-42C0F2BA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A992-5829-D430-4A29-616A8AE1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2584-D39A-C296-307B-794DAEA2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3ADE3-910D-C5F5-1F1B-3DC95D72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57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ptos Display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57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29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05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99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3A46-B5BD-1DD5-A844-FCB153B9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9BC0-2ECD-81D3-37CF-7F6F23C07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922A5-794C-BF24-3B4B-34092A71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68F49-A228-A2C5-D6EC-94E1255E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4E7BD-31CF-7ECA-52FB-7BB7E258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27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712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17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4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70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728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5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BD96-5DD5-A543-B6D0-FB6BE362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48417-31B7-DD48-A727-1234A30E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7A6A-293D-5F4F-B1CC-493B6F48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E8B2-76DC-3943-9B22-E03FDA63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543-BA53-9945-9B43-2DF06F6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358-D3CE-5E4D-B5D1-DAFF6294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7EF1-BB43-5046-8593-2D9EC3E4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7806-8527-1F42-B39D-E5931275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62A5-6843-BB40-9587-81A6F86C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F496-4653-9F4A-A24E-68787D4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4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BB4-CDCD-B841-9338-259C27EC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B28-0EDC-CF47-B98F-D3B69B01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8E8A-5266-5D4A-B1A6-F062EC5F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3FA9-D6A2-9A4B-A082-94613115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73B-7EB8-8B49-842E-484302D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572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4CC-1B1E-4C42-981F-C8F40A4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B6F7-1371-9A4F-A1B3-4785792ED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2C9B-A4FD-8440-9594-8EE3F4A06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AAA-B651-AC4D-B065-4E30E90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107-1396-C94C-8062-4AA97EBE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0E15-8ED5-694D-B756-484E0E05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F6F-7205-ED1C-6129-EF4A162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7E-A575-6E85-D5E5-F3595BAEA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29D05-1A22-80C3-8EE1-81ABB0CE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6D8D5-7B55-854D-DF5B-99213024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DA0E7-5A06-F717-F44B-A7FCEAA8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6DC90-7132-DDA5-94BC-D15F72BE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U Logo">
            <a:extLst>
              <a:ext uri="{FF2B5EF4-FFF2-40B4-BE49-F238E27FC236}">
                <a16:creationId xmlns:a16="http://schemas.microsoft.com/office/drawing/2014/main" id="{B746D94C-3A2E-49EB-9E4D-0E593CAF6E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009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2F2F-2C99-5148-BB76-C085DA21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7A5F-4422-3646-A309-9D1E8E99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CEDA-0547-C546-A3FD-961408C2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8D53C-D9F7-6B43-B4A2-EA0307EA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88F29-B3B9-DF46-8B2E-4BB57FBE0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95139-42A4-754E-9112-8446E586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55311-A3B6-EF40-A335-21F3F12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21478-57B8-7E4B-B297-3E64D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299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576-0DC9-DE4A-BEC9-027BAFF9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53F1-678F-E94B-8E99-65CBF1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5FC4D-8D35-9145-B4C6-AEE845B1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7758-AF1D-B649-B309-18C8CF73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1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D2764-9176-064C-B7C4-76BB676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FB88-B1C1-5842-B87A-4E992F0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DA169-A746-AF47-A5F1-365E6F3F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06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B64B-8D1A-8D41-96DC-4B4D3620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D885-220B-7B41-A32F-FB6371F4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9CC36-AB1C-A643-98E5-DADBCCBA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DC4B-33BC-5841-BBB1-97CFF8D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06449-4702-EE41-BA0D-722DFE1E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DB688-CBFB-3448-8B45-BB1AEBC4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12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4AA-71FA-C348-B354-15FD73F7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3A876-98D6-F647-87D3-8ED3762F9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85B9-8958-954C-AA55-FD9E8779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2211-2E78-AC4B-8225-15BED03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C4C04-2EC3-354B-901A-AF9B6EC9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E15B-D5B4-7946-B8BD-9B05C65F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52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8E81-5D1B-0444-91F6-E4E23EA2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30B72-CEFE-CF42-9325-38972957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8000-F79B-A443-BEF2-3638E7E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4F07-4518-D547-81EE-E1D37B2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16CA-3E5F-6B41-BDEE-7BDEF82C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2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1984-2203-BC40-B618-FDDC0A9BE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30976-1D29-7E4A-88AE-77008DE6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45DC-6392-044F-B87F-08B89997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7CE8-58B3-C045-BD25-055B88E6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3AE4-716D-DC4F-9411-239F37D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3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2ED4-BF6F-228E-52F8-AD852E2E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DDC6-FF95-60FD-64C9-FF8A2DEB6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F9194-624C-582A-0E9A-5A4B0D532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7B724-7FA9-FAB8-60BE-53EA6D6E0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6DCC5-2A4F-EDD8-F5FD-845BF0E86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0BCC-842C-7F1D-8129-8ADAF44E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95873-854C-4566-B0C6-C753DA43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08BC0-A77B-A9EB-4335-FF125343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U Logo">
            <a:extLst>
              <a:ext uri="{FF2B5EF4-FFF2-40B4-BE49-F238E27FC236}">
                <a16:creationId xmlns:a16="http://schemas.microsoft.com/office/drawing/2014/main" id="{16643159-38A9-CD03-F5A3-3C5EA572BC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208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01B2-93F5-D747-C453-156ABCDA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8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F5C2B-1AC4-A146-A395-8A79FF98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06143-8E2C-BAD3-810C-E5CEB4F8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B8A33-1E4C-E314-52AE-37BCE831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MSU Logo">
            <a:extLst>
              <a:ext uri="{FF2B5EF4-FFF2-40B4-BE49-F238E27FC236}">
                <a16:creationId xmlns:a16="http://schemas.microsoft.com/office/drawing/2014/main" id="{77433622-EB89-EBF9-582C-6798A9F005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Subheading">
            <a:extLst>
              <a:ext uri="{FF2B5EF4-FFF2-40B4-BE49-F238E27FC236}">
                <a16:creationId xmlns:a16="http://schemas.microsoft.com/office/drawing/2014/main" id="{DFE6261A-0177-C239-01D6-DFD8A49561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271944"/>
            <a:ext cx="10515600" cy="680013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79433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SU Logo">
            <a:extLst>
              <a:ext uri="{FF2B5EF4-FFF2-40B4-BE49-F238E27FC236}">
                <a16:creationId xmlns:a16="http://schemas.microsoft.com/office/drawing/2014/main" id="{E65712E0-04B5-E49F-90DD-8872CD720B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10323576" y="61722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37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Background Image">
            <a:extLst>
              <a:ext uri="{FF2B5EF4-FFF2-40B4-BE49-F238E27FC236}">
                <a16:creationId xmlns:a16="http://schemas.microsoft.com/office/drawing/2014/main" id="{D3725F3D-E2DB-53D9-E8B2-93BABA161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8327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6" name="Subheading">
            <a:extLst>
              <a:ext uri="{FF2B5EF4-FFF2-40B4-BE49-F238E27FC236}">
                <a16:creationId xmlns:a16="http://schemas.microsoft.com/office/drawing/2014/main" id="{6D341254-876B-CF50-0F2E-6A954206B2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5405777"/>
            <a:ext cx="10551404" cy="9144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Main Title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89488"/>
            <a:ext cx="10515600" cy="616289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main text</a:t>
            </a:r>
          </a:p>
        </p:txBody>
      </p:sp>
      <p:sp>
        <p:nvSpPr>
          <p:cNvPr id="23" name="MSU Logo">
            <a:extLst>
              <a:ext uri="{FF2B5EF4-FFF2-40B4-BE49-F238E27FC236}">
                <a16:creationId xmlns:a16="http://schemas.microsoft.com/office/drawing/2014/main" id="{7A06302D-AE62-5CC4-D855-CA986BCE9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43434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9" name="Bottom Left Line">
            <a:extLst>
              <a:ext uri="{FF2B5EF4-FFF2-40B4-BE49-F238E27FC236}">
                <a16:creationId xmlns:a16="http://schemas.microsoft.com/office/drawing/2014/main" id="{22FCC679-5D86-540F-FBCE-B40F001190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4343400"/>
            <a:ext cx="27432" cy="2514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Upper Right Text">
            <a:extLst>
              <a:ext uri="{FF2B5EF4-FFF2-40B4-BE49-F238E27FC236}">
                <a16:creationId xmlns:a16="http://schemas.microsoft.com/office/drawing/2014/main" id="{602D1815-D701-6C10-CC1F-7C302766B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31" name="Top Right Line">
            <a:extLst>
              <a:ext uri="{FF2B5EF4-FFF2-40B4-BE49-F238E27FC236}">
                <a16:creationId xmlns:a16="http://schemas.microsoft.com/office/drawing/2014/main" id="{E03B6392-6019-A1E0-27EC-39918565E8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64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D538A-3179-5A7F-C8BC-C5F562F3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A1BBC-A35E-681F-B72C-B8E47270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2FAA-88DA-A194-248B-806F78D4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Background Image">
            <a:extLst>
              <a:ext uri="{FF2B5EF4-FFF2-40B4-BE49-F238E27FC236}">
                <a16:creationId xmlns:a16="http://schemas.microsoft.com/office/drawing/2014/main" id="{2DF63EF5-E879-5637-DBCB-8A7AF6F05F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Main Text">
            <a:extLst>
              <a:ext uri="{FF2B5EF4-FFF2-40B4-BE49-F238E27FC236}">
                <a16:creationId xmlns:a16="http://schemas.microsoft.com/office/drawing/2014/main" id="{64848A02-8409-FE2B-EF3A-C32BB38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1"/>
            <a:ext cx="10515600" cy="1006474"/>
          </a:xfrm>
          <a:ln>
            <a:noFill/>
          </a:ln>
          <a:effectLst/>
        </p:spPr>
        <p:txBody>
          <a:bodyPr anchor="t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Upper Right Text">
            <a:extLst>
              <a:ext uri="{FF2B5EF4-FFF2-40B4-BE49-F238E27FC236}">
                <a16:creationId xmlns:a16="http://schemas.microsoft.com/office/drawing/2014/main" id="{06628B15-0E02-FC7D-D8E2-3309469088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3448" y="155448"/>
            <a:ext cx="4572000" cy="36576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1" i="0"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Upper Right Text</a:t>
            </a:r>
          </a:p>
        </p:txBody>
      </p:sp>
      <p:sp>
        <p:nvSpPr>
          <p:cNvPr id="15" name="Top Right Line">
            <a:extLst>
              <a:ext uri="{FF2B5EF4-FFF2-40B4-BE49-F238E27FC236}">
                <a16:creationId xmlns:a16="http://schemas.microsoft.com/office/drawing/2014/main" id="{2FC77D67-1B2D-7FA0-BFA9-F453FBA2F2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5176" y="0"/>
            <a:ext cx="27432" cy="685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6" name="Bottom Left Line">
            <a:extLst>
              <a:ext uri="{FF2B5EF4-FFF2-40B4-BE49-F238E27FC236}">
                <a16:creationId xmlns:a16="http://schemas.microsoft.com/office/drawing/2014/main" id="{AD883ED5-B427-FB4A-2BB6-98C216E88E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5257800"/>
            <a:ext cx="27432" cy="1600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MSU Logo">
            <a:extLst>
              <a:ext uri="{FF2B5EF4-FFF2-40B4-BE49-F238E27FC236}">
                <a16:creationId xmlns:a16="http://schemas.microsoft.com/office/drawing/2014/main" id="{84730211-39FA-1F96-3BB6-E21F9442EF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648" y="5257800"/>
            <a:ext cx="1261872" cy="32004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82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2EC4C101-5D77-C039-0923-4D48FF46CA9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01293-EB51-F54C-3C25-49953E3A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E3B9D-F24D-DBBD-6530-968891B6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6570C-6436-03F6-A0BF-25CF5562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1B3BB2-4D4E-2F4A-BDA5-6D092819E0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658F0-A8DD-65A7-8699-79666F31A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A17B-42E2-8103-E619-C2163C6EA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CFC7E-6CC9-0040-97C5-688E1B9E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7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a curved line&#10;&#10;Description automatically generated with medium confidence">
            <a:extLst>
              <a:ext uri="{FF2B5EF4-FFF2-40B4-BE49-F238E27FC236}">
                <a16:creationId xmlns:a16="http://schemas.microsoft.com/office/drawing/2014/main" id="{10BABEF9-C6AB-B324-8246-1CDDF7700D5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9D89A-0A3D-99F8-9483-E6D6ACA0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75833-9E90-870F-E5E2-5D4B57277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C795-0439-0927-8A05-D55EBE72D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3E739-E89B-8D4E-A3A6-12F0EF252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AC050-D54F-27EB-51B5-78AA9AAA0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AAF3-50B6-C810-6230-794AC6FF7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E56470-0327-0148-81DA-E48895735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CA6676-D3CD-D644-8F9D-F9E37AA604D6}"/>
              </a:ext>
            </a:extLst>
          </p:cNvPr>
          <p:cNvSpPr/>
          <p:nvPr userDrawn="1"/>
        </p:nvSpPr>
        <p:spPr>
          <a:xfrm>
            <a:off x="0" y="0"/>
            <a:ext cx="12192000" cy="596347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71B4F-3E2A-4C48-BE26-627C28C0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953-A92E-A44E-B1F6-F9072B8DC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1097-5C2A-594B-ACFA-FD2C946FB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5E8D-216B-3140-B0E8-B69F1B04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5AD2C-CD67-5E49-AEBA-E909467048DB}"/>
              </a:ext>
            </a:extLst>
          </p:cNvPr>
          <p:cNvSpPr/>
          <p:nvPr userDrawn="1"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E4CC7-3DC8-AC49-985D-0B735D174F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FC440-3632-A449-9322-0B212DB6212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BBA3-5C8B-0EF8-420B-F14EFA11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CSCI 347 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54864-9CA5-D2AD-0511-09B8DBFBB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 Data</a:t>
            </a:r>
          </a:p>
        </p:txBody>
      </p:sp>
    </p:spTree>
    <p:extLst>
      <p:ext uri="{BB962C8B-B14F-4D97-AF65-F5344CB8AC3E}">
        <p14:creationId xmlns:p14="http://schemas.microsoft.com/office/powerpoint/2010/main" val="261922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292C-BD5C-039D-C4D4-1630DAF4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3BDD8-66B7-F33F-38A9-09109F26D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denote the number of vertices with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The degree frequency distribution of a graph is given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the maximum degree of a node in the graph.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3BDD8-66B7-F33F-38A9-09109F26D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60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292C-BD5C-039D-C4D4-1630DAF4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3BDD8-66B7-F33F-38A9-09109F26D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7050" cy="1546225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denote the number of vertices with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The degree frequency distribution of a graph is given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is the maximum degree of a node in the graph.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3BDD8-66B7-F33F-38A9-09109F26D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7050" cy="1546225"/>
              </a:xfrm>
              <a:blipFill>
                <a:blip r:embed="rId2"/>
                <a:stretch>
                  <a:fillRect l="-1027" t="-6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EED66C2-C030-19BA-00CE-D0B23C2A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3371850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79EF7-8A74-EA5B-3897-6CE7CFDC3AA3}"/>
                  </a:ext>
                </a:extLst>
              </p:cNvPr>
              <p:cNvSpPr txBox="1"/>
              <p:nvPr/>
            </p:nvSpPr>
            <p:spPr>
              <a:xfrm>
                <a:off x="1066800" y="3371850"/>
                <a:ext cx="668655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degree distribution of this graph?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(4, 3, 4, 3, 4)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3, 3, 4, 4, 4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0, 0, 0, 2, 3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(2, 3)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79EF7-8A74-EA5B-3897-6CE7CFDC3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371850"/>
                <a:ext cx="6686550" cy="1477328"/>
              </a:xfrm>
              <a:prstGeom prst="rect">
                <a:avLst/>
              </a:prstGeom>
              <a:blipFill>
                <a:blip r:embed="rId4"/>
                <a:stretch>
                  <a:fillRect l="-729" t="-165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48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CBEF-81EC-51ED-AEDD-33AFE53C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Degree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7C19-1D08-E512-683D-B56015FAF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/>
              <a:lstStyle/>
              <a:p>
                <a:r>
                  <a:rPr lang="en-US" dirty="0"/>
                  <a:t>The probability that a given node is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you have a random process of picking a node in a graph, and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assigns the degree of the picked node.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Side note: A random variable is a function that assigns numerical values to outcomes of a random experiment.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7C19-1D08-E512-683D-B56015FAF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217" t="-368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CBEF-81EC-51ED-AEDD-33AFE53C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168"/>
            <a:ext cx="10515600" cy="835025"/>
          </a:xfrm>
        </p:spPr>
        <p:txBody>
          <a:bodyPr/>
          <a:lstStyle/>
          <a:p>
            <a:r>
              <a:rPr lang="en-US" dirty="0"/>
              <a:t>Degree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7C19-1D08-E512-683D-B56015FAF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0593"/>
                <a:ext cx="10515600" cy="49768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probability that a given node is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you have a random process of picking a node in a graph, and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assigns the degree of the picked node.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Given the node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(0,0,0,2,3)</m:t>
                    </m:r>
                  </m:oMath>
                </a14:m>
                <a:r>
                  <a:rPr lang="en-US" dirty="0"/>
                  <a:t> what is the probability that a node is of degree 3?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2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3/5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3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2/5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None of the above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7C19-1D08-E512-683D-B56015FAF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0593"/>
                <a:ext cx="10515600" cy="4976813"/>
              </a:xfrm>
              <a:blipFill>
                <a:blip r:embed="rId2"/>
                <a:stretch>
                  <a:fillRect l="-928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B376F2E6-6DD1-B36A-2760-5C0C491E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3428999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59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1F03-5A4D-01A8-47D6-AE14A681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Walk, Path, shortest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573D2-18C8-662D-F64E-2EC678653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00B050"/>
                    </a:solidFill>
                  </a:rPr>
                  <a:t>walk</a:t>
                </a:r>
                <a:r>
                  <a:rPr lang="en-US" dirty="0"/>
                  <a:t> in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between nodes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an ordered sequence of vertices, starting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ending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𝑊𝑎𝑙𝑘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:= &lt;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The length of the walk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is the number of edges along the walk.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00B050"/>
                    </a:solidFill>
                  </a:rPr>
                  <a:t>path</a:t>
                </a:r>
                <a:r>
                  <a:rPr lang="en-US" dirty="0"/>
                  <a:t> is a walk with distinct vertices.</a:t>
                </a:r>
              </a:p>
              <a:p>
                <a:r>
                  <a:rPr lang="en-US" dirty="0"/>
                  <a:t>A path of minimum length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dirty="0">
                    <a:solidFill>
                      <a:srgbClr val="00B050"/>
                    </a:solidFill>
                  </a:rPr>
                  <a:t>shortest path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573D2-18C8-662D-F64E-2EC678653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044099F2-54EE-9A29-E5BF-EBF0B809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847794"/>
            <a:ext cx="4686300" cy="26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1F03-5A4D-01A8-47D6-AE14A681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Walk, Path, shortest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573D2-18C8-662D-F64E-2EC678653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401300" cy="1325563"/>
              </a:xfrm>
            </p:spPr>
            <p:txBody>
              <a:bodyPr/>
              <a:lstStyle/>
              <a:p>
                <a:r>
                  <a:rPr lang="en-US" dirty="0"/>
                  <a:t>A path of minimum length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dirty="0">
                    <a:solidFill>
                      <a:srgbClr val="00B050"/>
                    </a:solidFill>
                  </a:rPr>
                  <a:t>shortest path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1573D2-18C8-662D-F64E-2EC678653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401300" cy="1325563"/>
              </a:xfrm>
              <a:blipFill>
                <a:blip r:embed="rId2"/>
                <a:stretch>
                  <a:fillRect l="-1055" t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044099F2-54EE-9A29-E5BF-EBF0B809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04" y="1806370"/>
            <a:ext cx="4686300" cy="26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A2AD70-6909-05F0-BEC6-8D8B6ACA5C48}"/>
                  </a:ext>
                </a:extLst>
              </p:cNvPr>
              <p:cNvSpPr txBox="1"/>
              <p:nvPr/>
            </p:nvSpPr>
            <p:spPr>
              <a:xfrm>
                <a:off x="952500" y="2343150"/>
                <a:ext cx="51435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length of the shortest path between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6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3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4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0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A2AD70-6909-05F0-BEC6-8D8B6ACA5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343150"/>
                <a:ext cx="5143500" cy="3046988"/>
              </a:xfrm>
              <a:prstGeom prst="rect">
                <a:avLst/>
              </a:prstGeom>
              <a:blipFill>
                <a:blip r:embed="rId4"/>
                <a:stretch>
                  <a:fillRect l="-1896" t="-1600" b="-3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6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F74D-9098-6899-EF4F-8CCBF825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Connectedness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28F6A-5C8E-78DF-F8CC-EFB869A86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Two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said to be </a:t>
                </a:r>
                <a:r>
                  <a:rPr lang="en-US" dirty="0">
                    <a:solidFill>
                      <a:srgbClr val="00B050"/>
                    </a:solidFill>
                  </a:rPr>
                  <a:t>connected</a:t>
                </a:r>
                <a:r>
                  <a:rPr lang="en-US" dirty="0"/>
                  <a:t> if there exists a </a:t>
                </a:r>
                <a:r>
                  <a:rPr lang="en-US" dirty="0">
                    <a:solidFill>
                      <a:srgbClr val="00B050"/>
                    </a:solidFill>
                  </a:rPr>
                  <a:t>path</a:t>
                </a:r>
                <a:r>
                  <a:rPr lang="en-US" dirty="0"/>
                  <a:t> between them.</a:t>
                </a:r>
              </a:p>
              <a:p>
                <a:r>
                  <a:rPr lang="en-US" dirty="0"/>
                  <a:t>A graph is </a:t>
                </a:r>
                <a:r>
                  <a:rPr lang="en-US" dirty="0">
                    <a:solidFill>
                      <a:srgbClr val="00B050"/>
                    </a:solidFill>
                  </a:rPr>
                  <a:t>connected</a:t>
                </a:r>
                <a:r>
                  <a:rPr lang="en-US" dirty="0"/>
                  <a:t> if there is a path between all </a:t>
                </a:r>
                <a:r>
                  <a:rPr lang="en-US" dirty="0">
                    <a:solidFill>
                      <a:srgbClr val="00B050"/>
                    </a:solidFill>
                  </a:rPr>
                  <a:t>pairs of vertices.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00B050"/>
                    </a:solidFill>
                  </a:rPr>
                  <a:t>connected component</a:t>
                </a:r>
                <a:r>
                  <a:rPr lang="en-US" dirty="0"/>
                  <a:t>, or just </a:t>
                </a:r>
                <a:r>
                  <a:rPr lang="en-US" dirty="0">
                    <a:solidFill>
                      <a:srgbClr val="00B050"/>
                    </a:solidFill>
                  </a:rPr>
                  <a:t>component</a:t>
                </a:r>
                <a:r>
                  <a:rPr lang="en-US" dirty="0"/>
                  <a:t>, of a graph is a </a:t>
                </a:r>
                <a:r>
                  <a:rPr lang="en-US" dirty="0">
                    <a:solidFill>
                      <a:srgbClr val="FF0000"/>
                    </a:solidFill>
                  </a:rPr>
                  <a:t>maximal connected subgraph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b="1" u="sng" dirty="0">
                    <a:solidFill>
                      <a:srgbClr val="0070C0"/>
                    </a:solidFill>
                  </a:rPr>
                  <a:t>maximal</a:t>
                </a:r>
                <a:r>
                  <a:rPr lang="en-US" dirty="0"/>
                  <a:t> means that the subgraph cannot be extended any further while still maintaining the property of being connected.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28F6A-5C8E-78DF-F8CC-EFB869A86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3"/>
                <a:stretch>
                  <a:fillRect l="-1043" t="-2104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269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7709-D220-532D-5BDE-6C39CE72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FAD50-EB4B-5239-61D3-CDE65F8F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4150" cy="1146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this graph connected?</a:t>
            </a:r>
          </a:p>
          <a:p>
            <a:pPr lvl="1"/>
            <a:r>
              <a:rPr lang="en-US" dirty="0"/>
              <a:t>Yes</a:t>
            </a:r>
          </a:p>
          <a:p>
            <a:pPr lvl="1"/>
            <a:r>
              <a:rPr lang="en-US" dirty="0"/>
              <a:t>No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70CD01-0155-3A95-4882-9BB4CBAC3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06459"/>
            <a:ext cx="4686300" cy="26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08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7709-D220-532D-5BDE-6C39CE72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FAD50-EB4B-5239-61D3-CDE65F8F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4150" cy="1146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this graph connected?</a:t>
            </a:r>
          </a:p>
          <a:p>
            <a:pPr lvl="1"/>
            <a:r>
              <a:rPr lang="en-US" dirty="0"/>
              <a:t>Yes</a:t>
            </a:r>
          </a:p>
          <a:p>
            <a:pPr lvl="1"/>
            <a:r>
              <a:rPr lang="en-US" dirty="0"/>
              <a:t>No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827EE4-E974-4AF2-C005-F8570E9A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947862"/>
            <a:ext cx="52482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88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754C-89B4-0E86-C697-DC8928E6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5E002-5533-8B55-3E43-A74046A55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220" y="1253331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vertices, can be conveniently represented in the form of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symmetric binary adjacency matrix,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𝑎𝑑𝑗𝑎𝑐𝑒𝑛𝑡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weighted graph can be represented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weighted adjacency matrix.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𝑎𝑑𝑗𝑎𝑐𝑒𝑛𝑡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5E002-5533-8B55-3E43-A74046A55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220" y="1253331"/>
                <a:ext cx="10515600" cy="4351338"/>
              </a:xfrm>
              <a:blipFill>
                <a:blip r:embed="rId2"/>
                <a:stretch>
                  <a:fillRect l="-1043" t="-2525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1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D784-56FB-2C6E-18B1-5179425E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839F3-779A-7D59-8BEA-2CD23E0B9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instances are often not entirely independent</a:t>
            </a:r>
          </a:p>
          <a:p>
            <a:r>
              <a:rPr lang="en-US" dirty="0"/>
              <a:t>they can be interconnected through various types of relationships.</a:t>
            </a:r>
          </a:p>
          <a:p>
            <a:r>
              <a:rPr lang="en-US" dirty="0"/>
              <a:t>Graph data or networks are a data structure where instances are depicted as </a:t>
            </a:r>
            <a:r>
              <a:rPr lang="en-US" dirty="0">
                <a:solidFill>
                  <a:srgbClr val="00B050"/>
                </a:solidFill>
              </a:rPr>
              <a:t>nodes</a:t>
            </a:r>
            <a:r>
              <a:rPr lang="en-US" dirty="0"/>
              <a:t>, and the connections between these instances are represented by </a:t>
            </a:r>
            <a:r>
              <a:rPr lang="en-US" dirty="0">
                <a:solidFill>
                  <a:srgbClr val="00B050"/>
                </a:solidFill>
              </a:rPr>
              <a:t>edges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64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BB15-460E-9163-D049-775C0994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0"/>
            <a:ext cx="10515600" cy="1325563"/>
          </a:xfrm>
        </p:spPr>
        <p:txBody>
          <a:bodyPr/>
          <a:lstStyle/>
          <a:p>
            <a:r>
              <a:rPr lang="en-US" dirty="0"/>
              <a:t>Adjacency matrix 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9BC39-DCEB-69B5-FCBE-3F59FDA942DA}"/>
                  </a:ext>
                </a:extLst>
              </p:cNvPr>
              <p:cNvSpPr txBox="1"/>
              <p:nvPr/>
            </p:nvSpPr>
            <p:spPr>
              <a:xfrm>
                <a:off x="6667500" y="2587794"/>
                <a:ext cx="2800350" cy="1669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9BC39-DCEB-69B5-FCBE-3F59FDA9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2587794"/>
                <a:ext cx="2800350" cy="1669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4B33B7F7-2212-15D5-3DD7-E0772BFF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57400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7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BB15-460E-9163-D049-775C0994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0"/>
            <a:ext cx="10515600" cy="1325563"/>
          </a:xfrm>
        </p:spPr>
        <p:txBody>
          <a:bodyPr/>
          <a:lstStyle/>
          <a:p>
            <a:r>
              <a:rPr lang="en-US" dirty="0"/>
              <a:t>Adjacency matrix (weighted) 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9BC39-DCEB-69B5-FCBE-3F59FDA942DA}"/>
                  </a:ext>
                </a:extLst>
              </p:cNvPr>
              <p:cNvSpPr txBox="1"/>
              <p:nvPr/>
            </p:nvSpPr>
            <p:spPr>
              <a:xfrm>
                <a:off x="6667500" y="2587794"/>
                <a:ext cx="2800350" cy="1669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9BC39-DCEB-69B5-FCBE-3F59FDA9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2587794"/>
                <a:ext cx="2800350" cy="1669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81247171-9EC9-90CE-BEDB-E61E8006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171700"/>
            <a:ext cx="23907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6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CD4A-67A9-979E-6014-9AA8CB74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matrix: directed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D1EB6-8A7C-513F-73E2-75D86F70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1085850"/>
          </a:xfrm>
        </p:spPr>
        <p:txBody>
          <a:bodyPr/>
          <a:lstStyle/>
          <a:p>
            <a:r>
              <a:rPr lang="en-US" dirty="0"/>
              <a:t>In a </a:t>
            </a:r>
            <a:r>
              <a:rPr lang="en-US" dirty="0">
                <a:solidFill>
                  <a:srgbClr val="00B050"/>
                </a:solidFill>
              </a:rPr>
              <a:t>directed graph </a:t>
            </a:r>
            <a:r>
              <a:rPr lang="en-US" dirty="0"/>
              <a:t>adjacency matrix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symmetric</a:t>
            </a:r>
            <a:r>
              <a:rPr lang="en-US" dirty="0"/>
              <a:t>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ADC747E-1831-DD62-7E23-9722AA2AC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571750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570A99-7B4C-F949-3EE5-BB15F7F81812}"/>
                  </a:ext>
                </a:extLst>
              </p:cNvPr>
              <p:cNvSpPr txBox="1"/>
              <p:nvPr/>
            </p:nvSpPr>
            <p:spPr>
              <a:xfrm>
                <a:off x="6610350" y="2493551"/>
                <a:ext cx="2758825" cy="2356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570A99-7B4C-F949-3EE5-BB15F7F81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350" y="2493551"/>
                <a:ext cx="2758825" cy="2356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61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283A-7098-BA9F-5156-48E51E25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6125"/>
          </a:xfrm>
        </p:spPr>
        <p:txBody>
          <a:bodyPr/>
          <a:lstStyle/>
          <a:p>
            <a:r>
              <a:rPr lang="en-US" dirty="0"/>
              <a:t>Given a dataset in the form of a matrix, can we create a graph?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01F7C3C1-8FF1-2863-3713-C1E8F63E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679749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981043-8D1D-0E04-73C6-3917B2064CB3}"/>
              </a:ext>
            </a:extLst>
          </p:cNvPr>
          <p:cNvCxnSpPr>
            <a:cxnSpLocks/>
          </p:cNvCxnSpPr>
          <p:nvPr/>
        </p:nvCxnSpPr>
        <p:spPr>
          <a:xfrm>
            <a:off x="4095750" y="3714750"/>
            <a:ext cx="34861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740-9F7E-E732-284E-7E3D9C868324}"/>
              </a:ext>
            </a:extLst>
          </p:cNvPr>
          <p:cNvSpPr txBox="1"/>
          <p:nvPr/>
        </p:nvSpPr>
        <p:spPr>
          <a:xfrm>
            <a:off x="3694630" y="48800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But what can we do about the edges?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BCFF1-D73B-C91C-C868-75C69C2EC759}"/>
                  </a:ext>
                </a:extLst>
              </p:cNvPr>
              <p:cNvSpPr txBox="1"/>
              <p:nvPr/>
            </p:nvSpPr>
            <p:spPr>
              <a:xfrm>
                <a:off x="5067300" y="2800350"/>
                <a:ext cx="125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BCFF1-D73B-C91C-C868-75C69C2EC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2800350"/>
                <a:ext cx="12573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8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283A-7098-BA9F-5156-48E51E25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6125"/>
          </a:xfrm>
        </p:spPr>
        <p:txBody>
          <a:bodyPr/>
          <a:lstStyle/>
          <a:p>
            <a:r>
              <a:rPr lang="en-US" dirty="0"/>
              <a:t>Given a dataset in the form of a matrix, can we create a graph?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01F7C3C1-8FF1-2863-3713-C1E8F63E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679749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981043-8D1D-0E04-73C6-3917B2064CB3}"/>
              </a:ext>
            </a:extLst>
          </p:cNvPr>
          <p:cNvCxnSpPr>
            <a:cxnSpLocks/>
          </p:cNvCxnSpPr>
          <p:nvPr/>
        </p:nvCxnSpPr>
        <p:spPr>
          <a:xfrm>
            <a:off x="4095750" y="3714750"/>
            <a:ext cx="34861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740-9F7E-E732-284E-7E3D9C868324}"/>
              </a:ext>
            </a:extLst>
          </p:cNvPr>
          <p:cNvSpPr txBox="1"/>
          <p:nvPr/>
        </p:nvSpPr>
        <p:spPr>
          <a:xfrm>
            <a:off x="3694630" y="4880024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about we using a similarity measure and then use the similarity measure as the edge weights?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BCFF1-D73B-C91C-C868-75C69C2EC759}"/>
                  </a:ext>
                </a:extLst>
              </p:cNvPr>
              <p:cNvSpPr txBox="1"/>
              <p:nvPr/>
            </p:nvSpPr>
            <p:spPr>
              <a:xfrm>
                <a:off x="5067300" y="2800350"/>
                <a:ext cx="125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BCFF1-D73B-C91C-C868-75C69C2EC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2800350"/>
                <a:ext cx="12573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5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How to create a graph from matrix?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 weighted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𝑟𝑒𝑝𝑟𝑒𝑠𝑒𝑛𝑡𝑠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𝑒𝑛𝑡𝑖𝑡𝑦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𝑟𝑒𝑝𝑟𝑒𝑠𝑒𝑛𝑡𝑠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Gaussian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𝑠𝑝𝑟𝑒𝑎𝑑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217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108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Gaussian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Similarity is defined as being inversely related to the Euclidean distance.</a:t>
                </a:r>
              </a:p>
              <a:p>
                <a:r>
                  <a:rPr lang="en-US" dirty="0"/>
                  <a:t>If two  vectors are far apart, then we say it’s less similar. </a:t>
                </a:r>
              </a:p>
              <a:p>
                <a:pPr lvl="1"/>
                <a:r>
                  <a:rPr lang="en-US" b="0" dirty="0"/>
                  <a:t>Therefore</a:t>
                </a:r>
                <a:r>
                  <a:rPr lang="en-US" dirty="0"/>
                  <a:t>, we can put lower weight between them.</a:t>
                </a:r>
              </a:p>
              <a:p>
                <a:r>
                  <a:rPr lang="en-US" b="0" dirty="0"/>
                  <a:t>But why do we use this?</a:t>
                </a:r>
              </a:p>
              <a:p>
                <a:pPr lvl="1"/>
                <a:r>
                  <a:rPr lang="en-US" dirty="0"/>
                  <a:t>We can use something like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88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Gaussian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Exponential Decay</a:t>
                </a:r>
              </a:p>
              <a:p>
                <a:pPr lvl="1"/>
                <a:r>
                  <a:rPr lang="en-US" b="0" dirty="0"/>
                  <a:t>The similarity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decays smoothly and asymptotically to 0 as the distance increases, ensuring that distant points contribute very little but not abruptly.</a:t>
                </a:r>
              </a:p>
              <a:p>
                <a:pPr lvl="1"/>
                <a:r>
                  <a:rPr lang="en-US" dirty="0"/>
                  <a:t>It is bounded between 0 and 1, which simplifies interpretation and normalization in algorithms.</a:t>
                </a:r>
                <a:endParaRPr lang="en-US" b="0" dirty="0"/>
              </a:p>
              <a:p>
                <a:r>
                  <a:rPr lang="en-US" dirty="0"/>
                  <a:t>Inverse distance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decays too slowly as the distance increases, leading to non-negligible contributions from distant points.</a:t>
                </a:r>
              </a:p>
              <a:p>
                <a:pPr lvl="1"/>
                <a:r>
                  <a:rPr lang="en-US" dirty="0"/>
                  <a:t>It has an unbounded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which can create numerical instability and make it harder to interpret.</a:t>
                </a:r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452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FD702-46F0-9A94-055B-BBD8A797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65" y="57150"/>
            <a:ext cx="10816469" cy="58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Gaussian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Handling zero distance:</a:t>
                </a:r>
              </a:p>
              <a:p>
                <a:pPr lvl="1"/>
                <a:r>
                  <a:rPr lang="en-US" dirty="0"/>
                  <a:t>When handling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simplifies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but if we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, then mathematically this is not defined.</a:t>
                </a:r>
              </a:p>
              <a:p>
                <a:r>
                  <a:rPr lang="en-US" dirty="0"/>
                  <a:t>Sensitivity control</a:t>
                </a:r>
              </a:p>
              <a:p>
                <a:pPr lvl="1"/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allows you to control the sensitivity to distance.</a:t>
                </a:r>
              </a:p>
              <a:p>
                <a:pPr lvl="2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similarity decays quickly.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similarity decays slowly.</a:t>
                </a:r>
              </a:p>
              <a:p>
                <a:pPr lvl="2"/>
                <a:r>
                  <a:rPr lang="en-US" dirty="0"/>
                  <a:t>We can tweak the graph by changing this parameter.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does not have this property.</a:t>
                </a:r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20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8B29-AB9E-B3E5-5ADA-BF4DD653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EE4E5-FF67-B441-C028-8644CEC63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4736" y="1314450"/>
                <a:ext cx="10515600" cy="14890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𝑣𝑒𝑟𝑡𝑖𝑐𝑒𝑠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EE4E5-FF67-B441-C028-8644CEC63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736" y="1314450"/>
                <a:ext cx="10515600" cy="14890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3">
            <a:extLst>
              <a:ext uri="{FF2B5EF4-FFF2-40B4-BE49-F238E27FC236}">
                <a16:creationId xmlns:a16="http://schemas.microsoft.com/office/drawing/2014/main" id="{8C76BF71-AD9B-FE2C-003C-83F2852E2D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1100931"/>
            <a:ext cx="6032896" cy="44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B42F-8AF2-2AF6-603C-0D5838FB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/>
              <a:t>Gaussian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Robustness to outliers.</a:t>
                </a:r>
              </a:p>
              <a:p>
                <a:pPr lvl="1"/>
                <a:r>
                  <a:rPr lang="en-US" dirty="0"/>
                  <a:t>Gaussian similarity drops off quickly for large distances, effectively ignoring the outliers.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b="0" dirty="0"/>
                  <a:t>, even if far away, can have disproportionately large effect to slow decay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4F394-C378-505B-5D3B-D28DEEB15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0150"/>
                <a:ext cx="10515600" cy="4976813"/>
              </a:xfrm>
              <a:blipFill>
                <a:blip r:embed="rId2"/>
                <a:stretch>
                  <a:fillRect l="-104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937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</p:spPr>
            <p:txBody>
              <a:bodyPr/>
              <a:lstStyle/>
              <a:p>
                <a:r>
                  <a:rPr lang="en-US" dirty="0"/>
                  <a:t>Gaussian similarity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  <a:blipFill>
                <a:blip r:embed="rId2"/>
                <a:stretch>
                  <a:fillRect l="-1043" t="-13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3543A3-E1E4-5DC0-CBA9-4BAFE9125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653260"/>
              </p:ext>
            </p:extLst>
          </p:nvPr>
        </p:nvGraphicFramePr>
        <p:xfrm>
          <a:off x="6691203" y="3083024"/>
          <a:ext cx="3467100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20">
                  <a:extLst>
                    <a:ext uri="{9D8B030D-6E8A-4147-A177-3AD203B41FA5}">
                      <a16:colId xmlns:a16="http://schemas.microsoft.com/office/drawing/2014/main" val="3561071387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678718665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1098735739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3621609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890863438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0.008709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0.207862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0.359302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0.366178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642478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0.409967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0.241611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0.196716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716823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0.207862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0.409967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0.936019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0.87281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092440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0.359302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0.241611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0.936019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0.970737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98027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0.366178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0.196716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0.87281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0.970737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50254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2A88E2-6BF2-83D2-E6E5-BC6F90B3D244}"/>
                  </a:ext>
                </a:extLst>
              </p:cNvPr>
              <p:cNvSpPr txBox="1"/>
              <p:nvPr/>
            </p:nvSpPr>
            <p:spPr>
              <a:xfrm>
                <a:off x="8418152" y="1398362"/>
                <a:ext cx="1673382" cy="814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2A88E2-6BF2-83D2-E6E5-BC6F90B3D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152" y="1398362"/>
                <a:ext cx="1673382" cy="814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134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</p:spPr>
            <p:txBody>
              <a:bodyPr/>
              <a:lstStyle/>
              <a:p>
                <a:r>
                  <a:rPr lang="en-US" dirty="0"/>
                  <a:t>Gaussian similarity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  <a:blipFill>
                <a:blip r:embed="rId2"/>
                <a:stretch>
                  <a:fillRect l="-1043" t="-13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136692-B9AE-2901-549B-645B5ADB2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95692"/>
              </p:ext>
            </p:extLst>
          </p:nvPr>
        </p:nvGraphicFramePr>
        <p:xfrm>
          <a:off x="5981700" y="2914650"/>
          <a:ext cx="4286250" cy="1936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65329967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055113030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97348482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751439827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727981260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816130227"/>
                    </a:ext>
                  </a:extLst>
                </a:gridCol>
              </a:tblGrid>
              <a:tr h="322792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8564122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0.008709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0.207862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0.359302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0.366178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3905780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0.008709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0.409967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0.241611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0.196716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5356470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0.207862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0.409967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0.936019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0.87281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4860085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0.359302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0.241611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0.936019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0.970737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0782541"/>
                  </a:ext>
                </a:extLst>
              </a:tr>
              <a:tr h="32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0.366178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0.196716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0.87281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0.970737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99685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5E49C5-0154-A9E8-E4F6-22E35204FFFB}"/>
                  </a:ext>
                </a:extLst>
              </p:cNvPr>
              <p:cNvSpPr txBox="1"/>
              <p:nvPr/>
            </p:nvSpPr>
            <p:spPr>
              <a:xfrm>
                <a:off x="8418152" y="1398362"/>
                <a:ext cx="1673382" cy="814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5E49C5-0154-A9E8-E4F6-22E35204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152" y="1398362"/>
                <a:ext cx="1673382" cy="814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021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7027-5743-B65C-EB54-F53D13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from Data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</p:spPr>
            <p:txBody>
              <a:bodyPr/>
              <a:lstStyle/>
              <a:p>
                <a:r>
                  <a:rPr lang="en-US" dirty="0"/>
                  <a:t>Gaussian similarity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5283A-7098-BA9F-5156-48E51E25B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969" y="1317625"/>
                <a:ext cx="10515600" cy="746125"/>
              </a:xfrm>
              <a:blipFill>
                <a:blip r:embed="rId2"/>
                <a:stretch>
                  <a:fillRect l="-1043" t="-13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/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0C8CA-591F-79E3-E362-04856AF47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14650"/>
                <a:ext cx="2132029" cy="1730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2852516-5BB6-8673-129B-A18BCEC1C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503530"/>
              </p:ext>
            </p:extLst>
          </p:nvPr>
        </p:nvGraphicFramePr>
        <p:xfrm>
          <a:off x="6401114" y="3030960"/>
          <a:ext cx="3866838" cy="2169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473">
                  <a:extLst>
                    <a:ext uri="{9D8B030D-6E8A-4147-A177-3AD203B41FA5}">
                      <a16:colId xmlns:a16="http://schemas.microsoft.com/office/drawing/2014/main" val="1709524533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408420551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333316616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4010895103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599482778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144165424"/>
                    </a:ext>
                  </a:extLst>
                </a:gridCol>
              </a:tblGrid>
              <a:tr h="342815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6996211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0.30549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0.675218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0.774221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0.777899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74018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0.30549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0.800179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0.701098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0.665978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5113354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0.675218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0.800179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0.983606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0.966562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2722731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0.774221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0.701098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0.983606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0.992603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1985307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0.777899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0.665978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0.966562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0.992603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01175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A99E24-7F66-5D36-EB9D-482FC40B70BE}"/>
                  </a:ext>
                </a:extLst>
              </p:cNvPr>
              <p:cNvSpPr txBox="1"/>
              <p:nvPr/>
            </p:nvSpPr>
            <p:spPr>
              <a:xfrm>
                <a:off x="8418152" y="1398362"/>
                <a:ext cx="1673382" cy="814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A99E24-7F66-5D36-EB9D-482FC40B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152" y="1398362"/>
                <a:ext cx="1673382" cy="814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030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F917-423B-1E84-6BED-983172D2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from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8DDBD7-4303-BB1D-B4BF-E698AFA52C2B}"/>
                  </a:ext>
                </a:extLst>
              </p:cNvPr>
              <p:cNvSpPr txBox="1"/>
              <p:nvPr/>
            </p:nvSpPr>
            <p:spPr>
              <a:xfrm>
                <a:off x="438150" y="1681850"/>
                <a:ext cx="2132029" cy="1730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89.23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5.6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56.1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4.5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47.3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7.3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45.23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8DDBD7-4303-BB1D-B4BF-E698AFA5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1681850"/>
                <a:ext cx="2132029" cy="1730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6B56B9-8453-D176-B508-7A0F4B49C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68172"/>
              </p:ext>
            </p:extLst>
          </p:nvPr>
        </p:nvGraphicFramePr>
        <p:xfrm>
          <a:off x="3385990" y="1478918"/>
          <a:ext cx="3866838" cy="2169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473">
                  <a:extLst>
                    <a:ext uri="{9D8B030D-6E8A-4147-A177-3AD203B41FA5}">
                      <a16:colId xmlns:a16="http://schemas.microsoft.com/office/drawing/2014/main" val="1709524533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408420551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333316616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4010895103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599482778"/>
                    </a:ext>
                  </a:extLst>
                </a:gridCol>
                <a:gridCol w="644473">
                  <a:extLst>
                    <a:ext uri="{9D8B030D-6E8A-4147-A177-3AD203B41FA5}">
                      <a16:colId xmlns:a16="http://schemas.microsoft.com/office/drawing/2014/main" val="3144165424"/>
                    </a:ext>
                  </a:extLst>
                </a:gridCol>
              </a:tblGrid>
              <a:tr h="342815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6996211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0.30549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0.675218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0.774221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0.777899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74018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0.30549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0.800179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0.701098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0.665978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5113354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0.675218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0.800179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0.983606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0.966562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2722731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0.774221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0.701098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0.983606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0.992603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1985307"/>
                  </a:ext>
                </a:extLst>
              </a:tr>
              <a:tr h="3653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0.777899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0.665978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0.966562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0.992603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01175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0938DE-4ED2-D2EB-6547-1E9C64693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11297"/>
              </p:ext>
            </p:extLst>
          </p:nvPr>
        </p:nvGraphicFramePr>
        <p:xfrm>
          <a:off x="7767964" y="1681850"/>
          <a:ext cx="3771900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3144114384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61077869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38225571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460501162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94075355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54166146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4494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75578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606516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267866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18583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32328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34BEE9-CF47-D1F1-DE8D-726A8FAEF5E5}"/>
                  </a:ext>
                </a:extLst>
              </p:cNvPr>
              <p:cNvSpPr txBox="1"/>
              <p:nvPr/>
            </p:nvSpPr>
            <p:spPr>
              <a:xfrm>
                <a:off x="8667750" y="1027317"/>
                <a:ext cx="1304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34BEE9-CF47-D1F1-DE8D-726A8FAEF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750" y="1027317"/>
                <a:ext cx="13043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C1AD7-E336-EBA7-FB82-5469515570ED}"/>
                  </a:ext>
                </a:extLst>
              </p:cNvPr>
              <p:cNvSpPr txBox="1"/>
              <p:nvPr/>
            </p:nvSpPr>
            <p:spPr>
              <a:xfrm>
                <a:off x="5924550" y="3868320"/>
                <a:ext cx="3650807" cy="66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C1AD7-E336-EBA7-FB82-546951557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0" y="3868320"/>
                <a:ext cx="3650807" cy="662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84D9FD-ACB1-A61F-784C-361A0B599996}"/>
                  </a:ext>
                </a:extLst>
              </p:cNvPr>
              <p:cNvSpPr txBox="1"/>
              <p:nvPr/>
            </p:nvSpPr>
            <p:spPr>
              <a:xfrm>
                <a:off x="6096000" y="4972050"/>
                <a:ext cx="5443864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𝑠𝑖𝑚</m:t>
                                    </m:r>
                                    <m:d>
                                      <m:d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84D9FD-ACB1-A61F-784C-361A0B59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72050"/>
                <a:ext cx="5443864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50A2B6A-C20F-7FA3-04DE-7E41D67F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58" y="3875676"/>
            <a:ext cx="22955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834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0539F-454B-98E7-3380-666EAFAD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Similarity Graph: Gaussian Similarity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C2D6C-95F3-803A-5862-36C3880E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495155"/>
            <a:ext cx="3791479" cy="3867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CBD532-72EB-AC1C-FFB8-FE66E133314A}"/>
                  </a:ext>
                </a:extLst>
              </p:cNvPr>
              <p:cNvSpPr txBox="1"/>
              <p:nvPr/>
            </p:nvSpPr>
            <p:spPr>
              <a:xfrm>
                <a:off x="1009650" y="1485900"/>
                <a:ext cx="5372100" cy="777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edge exist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≥0.777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Order: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dirty="0"/>
                  <a:t>,   size: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=753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CBD532-72EB-AC1C-FFB8-FE66E1333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1485900"/>
                <a:ext cx="5372100" cy="777392"/>
              </a:xfrm>
              <a:prstGeom prst="rect">
                <a:avLst/>
              </a:prstGeom>
              <a:blipFill>
                <a:blip r:embed="rId3"/>
                <a:stretch>
                  <a:fillRect l="-1022" b="-12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74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51DF-47FB-2D7C-950C-1AD036DB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/>
              <a:t>Graph</a:t>
            </a:r>
            <a:r>
              <a:rPr lang="en-US" spc="-60" dirty="0"/>
              <a:t> </a:t>
            </a:r>
            <a:r>
              <a:rPr lang="en-US" dirty="0"/>
              <a:t>Data</a:t>
            </a:r>
            <a:r>
              <a:rPr lang="en-US" spc="-60" dirty="0"/>
              <a:t> </a:t>
            </a:r>
            <a:r>
              <a:rPr lang="en-US" dirty="0"/>
              <a:t>(Weighted</a:t>
            </a:r>
            <a:r>
              <a:rPr lang="en-US" spc="-55" dirty="0"/>
              <a:t> </a:t>
            </a:r>
            <a:r>
              <a:rPr lang="en-US" spc="-10" dirty="0"/>
              <a:t>graph)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32626-631B-7809-547B-3452747E4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173" y="915782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= Vertices or Nodes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= Unordered pairs of vertices with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(usually positive real </a:t>
                </a:r>
                <a:r>
                  <a:rPr lang="en-US" dirty="0" err="1"/>
                  <a:t>vals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32626-631B-7809-547B-3452747E4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173" y="915782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2">
            <a:extLst>
              <a:ext uri="{FF2B5EF4-FFF2-40B4-BE49-F238E27FC236}">
                <a16:creationId xmlns:a16="http://schemas.microsoft.com/office/drawing/2014/main" id="{4D46C7E6-9A46-4FBB-2DC1-280090572A2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2473" y="2445366"/>
            <a:ext cx="5119527" cy="34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4A5D-283B-3AFB-0CF3-18216A629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Graph Data (Directed Graph)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9A62A-9D4C-F634-8AEC-DB21EF28A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1657350"/>
          </a:xfrm>
        </p:spPr>
        <p:txBody>
          <a:bodyPr/>
          <a:lstStyle/>
          <a:p>
            <a:r>
              <a:rPr lang="en-US" dirty="0"/>
              <a:t>G = (V, E)</a:t>
            </a:r>
          </a:p>
          <a:p>
            <a:r>
              <a:rPr lang="en-US" dirty="0"/>
              <a:t>V = Vertices or Nodes</a:t>
            </a:r>
          </a:p>
          <a:p>
            <a:r>
              <a:rPr lang="en-US" dirty="0"/>
              <a:t>E = </a:t>
            </a:r>
            <a:r>
              <a:rPr lang="en-US" b="1" dirty="0"/>
              <a:t>ordered</a:t>
            </a:r>
            <a:r>
              <a:rPr lang="en-US" dirty="0"/>
              <a:t> pairs of vertices.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0193697-FFAD-5A9B-E31E-14B849AB5F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743200"/>
            <a:ext cx="5066079" cy="31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A1E4-79D3-3E7E-40D4-3993C683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/>
              <a:t>Graph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B488E-F307-2579-2233-13A5E3E60E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1"/>
                <a:ext cx="6400800" cy="2457450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𝑉𝑒𝑟𝑡𝑖𝑐𝑒𝑠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𝑁𝑜𝑑𝑒𝑠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𝑈𝑛𝑜𝑟𝑑𝑒𝑟𝑒𝑑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𝑝𝑎𝑖𝑟𝑠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𝑣𝑒𝑟𝑡𝑖𝑐𝑒𝑠</m:t>
                    </m:r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Simple graph </a:t>
                </a:r>
                <a:r>
                  <a:rPr lang="en-US" sz="2000" dirty="0"/>
                  <a:t>= Undirected graph without loops</a:t>
                </a: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Edge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are adjacent or neighbors.</a:t>
                </a: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Order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Size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B488E-F307-2579-2233-13A5E3E60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1"/>
                <a:ext cx="6400800" cy="2457450"/>
              </a:xfrm>
              <a:blipFill>
                <a:blip r:embed="rId2"/>
                <a:stretch>
                  <a:fillRect l="-762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3">
            <a:extLst>
              <a:ext uri="{FF2B5EF4-FFF2-40B4-BE49-F238E27FC236}">
                <a16:creationId xmlns:a16="http://schemas.microsoft.com/office/drawing/2014/main" id="{07FA8888-1D73-5535-A6FA-D7E3F96A6B3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6100" y="2343150"/>
            <a:ext cx="497205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A1E4-79D3-3E7E-40D4-3993C683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/>
              <a:t>Graph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B488E-F307-2579-2233-13A5E3E60E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2955"/>
                <a:ext cx="6972300" cy="308757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𝑉𝑒𝑟𝑡𝑖𝑐𝑒𝑠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𝑁𝑜𝑑𝑒𝑠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𝑈𝑛𝑜𝑟𝑑𝑒𝑟𝑒𝑑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𝑝𝑎𝑖𝑟𝑠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𝑣𝑒𝑟𝑡𝑖𝑐𝑒𝑠</m:t>
                    </m:r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Simple graph </a:t>
                </a:r>
                <a:r>
                  <a:rPr lang="en-US" sz="2000" dirty="0"/>
                  <a:t>= Undirected graph without loops</a:t>
                </a: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Edge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are adjacent or neighbors.</a:t>
                </a:r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Order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Size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called a subgraph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B488E-F307-2579-2233-13A5E3E60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2955"/>
                <a:ext cx="6972300" cy="3087573"/>
              </a:xfrm>
              <a:blipFill>
                <a:blip r:embed="rId2"/>
                <a:stretch>
                  <a:fillRect l="-787" t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3">
            <a:extLst>
              <a:ext uri="{FF2B5EF4-FFF2-40B4-BE49-F238E27FC236}">
                <a16:creationId xmlns:a16="http://schemas.microsoft.com/office/drawing/2014/main" id="{07FA8888-1D73-5535-A6FA-D7E3F96A6B3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7450" y="114300"/>
            <a:ext cx="497205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5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58B6-E663-C118-66C6-4A3C5263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Degree of a node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D3C9E-DEF1-6CA4-CCC4-6D047FDD2D3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number of edges incident with it and is denoted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D3C9E-DEF1-6CA4-CCC4-6D047FDD2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2B370CC7-A46D-053B-627F-3B812BC6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571750"/>
            <a:ext cx="5916535" cy="32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0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58B6-E663-C118-66C6-4A3C5263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Degree of a node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D3C9E-DEF1-6CA4-CCC4-6D047FDD2D3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2807"/>
                <a:ext cx="4800600" cy="29377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number of edges incident with it and is denoted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D3C9E-DEF1-6CA4-CCC4-6D047FDD2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2807"/>
                <a:ext cx="4800600" cy="2937743"/>
              </a:xfrm>
              <a:blipFill>
                <a:blip r:embed="rId2"/>
                <a:stretch>
                  <a:fillRect l="-2287" t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2B370CC7-A46D-053B-627F-3B812BC6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571750"/>
            <a:ext cx="5916535" cy="3242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7FBA11-D54F-001B-207E-5E14C62536C3}"/>
                  </a:ext>
                </a:extLst>
              </p:cNvPr>
              <p:cNvSpPr txBox="1"/>
              <p:nvPr/>
            </p:nvSpPr>
            <p:spPr>
              <a:xfrm>
                <a:off x="1095375" y="3657600"/>
                <a:ext cx="428625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degree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9?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3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4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8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7FBA11-D54F-001B-207E-5E14C6253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75" y="3657600"/>
                <a:ext cx="4286250" cy="1477328"/>
              </a:xfrm>
              <a:prstGeom prst="rect">
                <a:avLst/>
              </a:prstGeom>
              <a:blipFill>
                <a:blip r:embed="rId5"/>
                <a:stretch>
                  <a:fillRect l="-1280" t="-1653" b="-6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68040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 Template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No corner logo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imple Blu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4.xml><?xml version="1.0" encoding="utf-8"?>
<a:theme xmlns:a="http://schemas.openxmlformats.org/drawingml/2006/main" name="Simple White Background">
  <a:themeElements>
    <a:clrScheme name="Montana State 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860"/>
      </a:accent1>
      <a:accent2>
        <a:srgbClr val="F3B324"/>
      </a:accent2>
      <a:accent3>
        <a:srgbClr val="FADA92"/>
      </a:accent3>
      <a:accent4>
        <a:srgbClr val="585858"/>
      </a:accent4>
      <a:accent5>
        <a:srgbClr val="4471C3"/>
      </a:accent5>
      <a:accent6>
        <a:srgbClr val="F7931E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-branded-power-point-template-widescreen-white-test" id="{1DCC296B-1FB8-264B-8B76-D3CB3C933C55}" vid="{00EF76A3-298E-6941-82AB-7A7BEDEAC3A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380ef4-09d4-4340-8ccb-160c32c60401">
      <Terms xmlns="http://schemas.microsoft.com/office/infopath/2007/PartnerControls"/>
    </lcf76f155ced4ddcb4097134ff3c332f>
    <TaxCatchAll xmlns="7eb697ea-89e6-4a08-90bb-c11f41386e5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A1B80212167E4CB7BEF9FBFA5891EB" ma:contentTypeVersion="19" ma:contentTypeDescription="Create a new document." ma:contentTypeScope="" ma:versionID="554e0d73130b24d93c69e017f3277833">
  <xsd:schema xmlns:xsd="http://www.w3.org/2001/XMLSchema" xmlns:xs="http://www.w3.org/2001/XMLSchema" xmlns:p="http://schemas.microsoft.com/office/2006/metadata/properties" xmlns:ns2="e3380ef4-09d4-4340-8ccb-160c32c60401" xmlns:ns3="7eb697ea-89e6-4a08-90bb-c11f41386e51" targetNamespace="http://schemas.microsoft.com/office/2006/metadata/properties" ma:root="true" ma:fieldsID="53ea50482b33fcb66c9737c81bd1583c" ns2:_="" ns3:_="">
    <xsd:import namespace="e3380ef4-09d4-4340-8ccb-160c32c60401"/>
    <xsd:import namespace="7eb697ea-89e6-4a08-90bb-c11f41386e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80ef4-09d4-4340-8ccb-160c32c60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66bcfc7-c51b-4bc8-8383-b8f609394d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697ea-89e6-4a08-90bb-c11f41386e5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1c2aba-8739-421f-ae05-1e36b8c598e7}" ma:internalName="TaxCatchAll" ma:showField="CatchAllData" ma:web="7eb697ea-89e6-4a08-90bb-c11f41386e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BA731A-CE16-429C-B261-25EA2AE8C5DA}">
  <ds:schemaRefs>
    <ds:schemaRef ds:uri="e3380ef4-09d4-4340-8ccb-160c32c60401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7eb697ea-89e6-4a08-90bb-c11f41386e5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51F4AF4-3BB0-40CF-890F-E93EFB639C88}">
  <ds:schemaRefs>
    <ds:schemaRef ds:uri="7eb697ea-89e6-4a08-90bb-c11f41386e51"/>
    <ds:schemaRef ds:uri="e3380ef4-09d4-4340-8ccb-160c32c604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D073831-1F1E-47DF-BB51-881D635FAF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1568</Words>
  <Application>Microsoft Office PowerPoint</Application>
  <PresentationFormat>Widescreen</PresentationFormat>
  <Paragraphs>347</Paragraphs>
  <Slides>35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Aptos</vt:lpstr>
      <vt:lpstr>Aptos Display</vt:lpstr>
      <vt:lpstr>Aptos SemiBold</vt:lpstr>
      <vt:lpstr>Arial</vt:lpstr>
      <vt:lpstr>Calibri</vt:lpstr>
      <vt:lpstr>Cambria Math</vt:lpstr>
      <vt:lpstr>Standard Template</vt:lpstr>
      <vt:lpstr>No corner logo</vt:lpstr>
      <vt:lpstr>Simple Blue Background</vt:lpstr>
      <vt:lpstr>Simple White Background</vt:lpstr>
      <vt:lpstr>CSCI 347 Data Mining</vt:lpstr>
      <vt:lpstr>Graph Data</vt:lpstr>
      <vt:lpstr>Graph Data</vt:lpstr>
      <vt:lpstr>Graph Data (Weighted graph)</vt:lpstr>
      <vt:lpstr>Graph Data (Directed Graph)</vt:lpstr>
      <vt:lpstr>Graph Data</vt:lpstr>
      <vt:lpstr>Graph Data</vt:lpstr>
      <vt:lpstr>Degree of a node </vt:lpstr>
      <vt:lpstr>Degree of a node </vt:lpstr>
      <vt:lpstr>Degree Distribution</vt:lpstr>
      <vt:lpstr>Degree Distribution</vt:lpstr>
      <vt:lpstr>Degree Distribution</vt:lpstr>
      <vt:lpstr>Degree Distribution</vt:lpstr>
      <vt:lpstr>Walk, Path, shortest path</vt:lpstr>
      <vt:lpstr>Walk, Path, shortest path</vt:lpstr>
      <vt:lpstr>Connectedness </vt:lpstr>
      <vt:lpstr>Connectedness</vt:lpstr>
      <vt:lpstr>Connectedness</vt:lpstr>
      <vt:lpstr>Adjacency Matrix</vt:lpstr>
      <vt:lpstr>Adjacency matrix example.</vt:lpstr>
      <vt:lpstr>Adjacency matrix (weighted) example.</vt:lpstr>
      <vt:lpstr>Adjacency matrix: directed graph</vt:lpstr>
      <vt:lpstr>Graphs from Data Matrix</vt:lpstr>
      <vt:lpstr>Graphs from Data Matrix</vt:lpstr>
      <vt:lpstr>How to create a graph from matrix?</vt:lpstr>
      <vt:lpstr>Gaussian similarity </vt:lpstr>
      <vt:lpstr>Gaussian similarity </vt:lpstr>
      <vt:lpstr>PowerPoint Presentation</vt:lpstr>
      <vt:lpstr>Gaussian similarity </vt:lpstr>
      <vt:lpstr>Gaussian similarity </vt:lpstr>
      <vt:lpstr>Graphs from Data Matrix</vt:lpstr>
      <vt:lpstr>Graphs from Data Matrix</vt:lpstr>
      <vt:lpstr>Graphs from Data Matrix</vt:lpstr>
      <vt:lpstr>Creating a graph from matrix</vt:lpstr>
      <vt:lpstr>Iris Similarity Graph: Gaussian Similarity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MSU General PowerPoint Template</dc:title>
  <dc:creator>Bole, Robert</dc:creator>
  <cp:lastModifiedBy>Liyana Ralalage, Adiesha</cp:lastModifiedBy>
  <cp:revision>2</cp:revision>
  <dcterms:created xsi:type="dcterms:W3CDTF">2024-07-24T21:17:45Z</dcterms:created>
  <dcterms:modified xsi:type="dcterms:W3CDTF">2025-01-30T21:51:41Z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0x01010039A1B80212167E4CB7BEF9FBFA5891EB</vt:lpwstr>
  </property>
  <property fmtid="{D5CDD505-2E9C-101B-9397-08002B2CF9AE}" pid="3" name="MediaServiceImageTags">
    <vt:lpwstr/>
  </property>
</Properties>
</file>